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804" r:id="rId13"/>
  </p:sldMasterIdLst>
  <p:notesMasterIdLst>
    <p:notesMasterId r:id="rId26"/>
  </p:notesMasterIdLst>
  <p:sldIdLst>
    <p:sldId id="256" r:id="rId14"/>
    <p:sldId id="258" r:id="rId15"/>
    <p:sldId id="259" r:id="rId16"/>
    <p:sldId id="260" r:id="rId17"/>
    <p:sldId id="261" r:id="rId18"/>
    <p:sldId id="262" r:id="rId19"/>
    <p:sldId id="263" r:id="rId20"/>
    <p:sldId id="264" r:id="rId21"/>
    <p:sldId id="265" r:id="rId22"/>
    <p:sldId id="266" r:id="rId23"/>
    <p:sldId id="267" r:id="rId24"/>
    <p:sldId id="268" r:id="rId25"/>
  </p:sldIdLst>
  <p:sldSz cx="24382413" cy="13716000"/>
  <p:notesSz cx="6858000" cy="9144000"/>
  <p:defaultTextStyle>
    <a:defPPr>
      <a:defRPr lang="en-GB"/>
    </a:defPPr>
    <a:lvl1pPr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1pPr>
    <a:lvl2pPr marL="1236663" indent="-47466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2pPr>
    <a:lvl3pPr marL="1903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3pPr>
    <a:lvl4pPr marL="2665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4pPr>
    <a:lvl5pPr marL="3427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5pPr>
    <a:lvl6pPr marL="2286000" algn="l" defTabSz="914400" rtl="0" eaLnBrk="1" latinLnBrk="0" hangingPunct="1">
      <a:defRPr sz="6300" kern="1200">
        <a:solidFill>
          <a:schemeClr val="bg1"/>
        </a:solidFill>
        <a:latin typeface="Gill Sans" charset="0"/>
        <a:ea typeface="ヒラギノ角ゴ ProN W3" charset="-128"/>
        <a:cs typeface="ヒラギノ角ゴ ProN W3" charset="-128"/>
      </a:defRPr>
    </a:lvl6pPr>
    <a:lvl7pPr marL="2743200" algn="l" defTabSz="914400" rtl="0" eaLnBrk="1" latinLnBrk="0" hangingPunct="1">
      <a:defRPr sz="6300" kern="1200">
        <a:solidFill>
          <a:schemeClr val="bg1"/>
        </a:solidFill>
        <a:latin typeface="Gill Sans" charset="0"/>
        <a:ea typeface="ヒラギノ角ゴ ProN W3" charset="-128"/>
        <a:cs typeface="ヒラギノ角ゴ ProN W3" charset="-128"/>
      </a:defRPr>
    </a:lvl7pPr>
    <a:lvl8pPr marL="3200400" algn="l" defTabSz="914400" rtl="0" eaLnBrk="1" latinLnBrk="0" hangingPunct="1">
      <a:defRPr sz="6300" kern="1200">
        <a:solidFill>
          <a:schemeClr val="bg1"/>
        </a:solidFill>
        <a:latin typeface="Gill Sans" charset="0"/>
        <a:ea typeface="ヒラギノ角ゴ ProN W3" charset="-128"/>
        <a:cs typeface="ヒラギノ角ゴ ProN W3" charset="-128"/>
      </a:defRPr>
    </a:lvl8pPr>
    <a:lvl9pPr marL="3657600" algn="l" defTabSz="914400" rtl="0" eaLnBrk="1" latinLnBrk="0" hangingPunct="1">
      <a:defRPr sz="6300" kern="1200">
        <a:solidFill>
          <a:schemeClr val="bg1"/>
        </a:solidFill>
        <a:latin typeface="Gill Sans" charset="0"/>
        <a:ea typeface="ヒラギノ角ゴ ProN W3" charset="-128"/>
        <a:cs typeface="ヒラギノ角ゴ ProN W3" charset="-128"/>
      </a:defRPr>
    </a:lvl9pPr>
  </p:defaultTextStyle>
  <p:extLst>
    <p:ext uri="{EFAFB233-063F-42B5-8137-9DF3F51BA10A}">
      <p15:sldGuideLst xmlns:p15="http://schemas.microsoft.com/office/powerpoint/2012/main">
        <p15:guide id="1" orient="horz" pos="1689">
          <p15:clr>
            <a:srgbClr val="A4A3A4"/>
          </p15:clr>
        </p15:guide>
        <p15:guide id="2" pos="1193">
          <p15:clr>
            <a:srgbClr val="A4A3A4"/>
          </p15:clr>
        </p15:guide>
        <p15:guide id="3" orient="horz" pos="7268">
          <p15:clr>
            <a:srgbClr val="A4A3A4"/>
          </p15:clr>
        </p15:guide>
        <p15:guide id="4" pos="14166">
          <p15:clr>
            <a:srgbClr val="A4A3A4"/>
          </p15:clr>
        </p15:guide>
        <p15:guide id="5" pos="160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CE992"/>
    <a:srgbClr val="FFFFCC"/>
    <a:srgbClr val="FAE5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1"/>
    <p:restoredTop sz="94624"/>
  </p:normalViewPr>
  <p:slideViewPr>
    <p:cSldViewPr showGuides="1">
      <p:cViewPr>
        <p:scale>
          <a:sx n="32" d="100"/>
          <a:sy n="32" d="100"/>
        </p:scale>
        <p:origin x="144" y="992"/>
      </p:cViewPr>
      <p:guideLst>
        <p:guide orient="horz" pos="1689"/>
        <p:guide pos="1193"/>
        <p:guide orient="horz" pos="7268"/>
        <p:guide pos="14166"/>
        <p:guide pos="1601"/>
      </p:guideLst>
    </p:cSldViewPr>
  </p:slideViewPr>
  <p:outlineViewPr>
    <p:cViewPr varScale="1">
      <p:scale>
        <a:sx n="170" d="200"/>
        <a:sy n="170" d="200"/>
      </p:scale>
      <p:origin x="-780" y="-84"/>
    </p:cViewPr>
  </p:outlineViewPr>
  <p:notesTextViewPr>
    <p:cViewPr>
      <p:scale>
        <a:sx n="1" d="1"/>
        <a:sy n="1" d="1"/>
      </p:scale>
      <p:origin x="0" y="0"/>
    </p:cViewPr>
  </p:notesTextViewPr>
  <p:notesViewPr>
    <p:cSldViewPr showGuides="1">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38"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39"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0" name="Text Box 4"/>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1" name="Rectangle 5"/>
          <p:cNvSpPr>
            <a:spLocks noGrp="1" noChangeArrowheads="1"/>
          </p:cNvSpPr>
          <p:nvPr>
            <p:ph type="dt"/>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endParaRPr lang="en-US" altLang="en-US"/>
          </a:p>
        </p:txBody>
      </p:sp>
      <p:sp>
        <p:nvSpPr>
          <p:cNvPr id="14342" name="Rectangle 6"/>
          <p:cNvSpPr>
            <a:spLocks noGrp="1" noRot="1" noChangeAspect="1" noChangeArrowheads="1"/>
          </p:cNvSpPr>
          <p:nvPr>
            <p:ph type="sldImg"/>
          </p:nvPr>
        </p:nvSpPr>
        <p:spPr bwMode="auto">
          <a:xfrm>
            <a:off x="384175" y="685800"/>
            <a:ext cx="6084888" cy="3424238"/>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14343" name="Rectangle 7"/>
          <p:cNvSpPr>
            <a:spLocks noGrp="1" noChangeArrowheads="1"/>
          </p:cNvSpPr>
          <p:nvPr>
            <p:ph type="body"/>
          </p:nvPr>
        </p:nvSpPr>
        <p:spPr bwMode="auto">
          <a:xfrm>
            <a:off x="685800" y="4343400"/>
            <a:ext cx="5481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endParaRPr lang="en-US" altLang="en-US" noProof="0" smtClean="0"/>
          </a:p>
        </p:txBody>
      </p:sp>
      <p:sp>
        <p:nvSpPr>
          <p:cNvPr id="14344" name="Text Box 8"/>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5" name="Rectangle 9"/>
          <p:cNvSpPr>
            <a:spLocks noGrp="1" noChangeArrowheads="1"/>
          </p:cNvSpPr>
          <p:nvPr>
            <p:ph type="sldNum"/>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0FEB57D6-9422-FC43-82E1-CE5B18B2F5A5}" type="slidenum">
              <a:rPr lang="en-US" altLang="en-US"/>
              <a:pPr/>
              <a:t>‹#›</a:t>
            </a:fld>
            <a:endParaRPr lang="en-US" altLang="en-US"/>
          </a:p>
        </p:txBody>
      </p:sp>
    </p:spTree>
    <p:extLst>
      <p:ext uri="{BB962C8B-B14F-4D97-AF65-F5344CB8AC3E}">
        <p14:creationId xmlns:p14="http://schemas.microsoft.com/office/powerpoint/2010/main" val="672563970"/>
      </p:ext>
    </p:extLst>
  </p:cSld>
  <p:clrMap bg1="lt1" tx1="dk1" bg2="lt2" tx2="dk2" accent1="accent1" accent2="accent2" accent3="accent3" accent4="accent4" accent5="accent5" accent6="accent6" hlink="hlink" folHlink="folHlink"/>
  <p:notesStyle>
    <a:lvl1pPr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1pPr>
    <a:lvl2pPr marL="1236663" indent="-47466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2pPr>
    <a:lvl3pPr marL="1903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3pPr>
    <a:lvl4pPr marL="2665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4pPr>
    <a:lvl5pPr marL="3427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5pPr>
    <a:lvl6pPr marL="3809237" algn="l" defTabSz="1523696" rtl="0" eaLnBrk="1" latinLnBrk="0" hangingPunct="1">
      <a:defRPr sz="2000" kern="1200">
        <a:solidFill>
          <a:schemeClr val="tx1"/>
        </a:solidFill>
        <a:latin typeface="+mn-lt"/>
        <a:ea typeface="+mn-ea"/>
        <a:cs typeface="+mn-cs"/>
      </a:defRPr>
    </a:lvl6pPr>
    <a:lvl7pPr marL="4571086" algn="l" defTabSz="1523696" rtl="0" eaLnBrk="1" latinLnBrk="0" hangingPunct="1">
      <a:defRPr sz="2000" kern="1200">
        <a:solidFill>
          <a:schemeClr val="tx1"/>
        </a:solidFill>
        <a:latin typeface="+mn-lt"/>
        <a:ea typeface="+mn-ea"/>
        <a:cs typeface="+mn-cs"/>
      </a:defRPr>
    </a:lvl7pPr>
    <a:lvl8pPr marL="5332933" algn="l" defTabSz="1523696" rtl="0" eaLnBrk="1" latinLnBrk="0" hangingPunct="1">
      <a:defRPr sz="2000" kern="1200">
        <a:solidFill>
          <a:schemeClr val="tx1"/>
        </a:solidFill>
        <a:latin typeface="+mn-lt"/>
        <a:ea typeface="+mn-ea"/>
        <a:cs typeface="+mn-cs"/>
      </a:defRPr>
    </a:lvl8pPr>
    <a:lvl9pPr marL="6094780" algn="l" defTabSz="1523696"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695FC129-6EA8-BF43-91AD-18A2130BB474}" type="slidenum">
              <a:rPr lang="en-US" altLang="en-US" sz="1200">
                <a:latin typeface="Gill Sans" charset="0"/>
              </a:rPr>
              <a:pPr>
                <a:spcBef>
                  <a:spcPct val="0"/>
                </a:spcBef>
                <a:buClrTx/>
                <a:buFontTx/>
                <a:buNone/>
              </a:pPr>
              <a:t>1</a:t>
            </a:fld>
            <a:endParaRPr lang="en-US" altLang="en-US" sz="1200">
              <a:latin typeface="Gill Sans" charset="0"/>
            </a:endParaRPr>
          </a:p>
        </p:txBody>
      </p:sp>
      <p:sp>
        <p:nvSpPr>
          <p:cNvPr id="17409"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849725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10</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378811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11</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97277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12</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205021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2</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44298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3</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92713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4</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8880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5</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894617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6</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857746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7</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371888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8</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86827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9</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720024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3667"/>
            <a:ext cx="18286810" cy="4775730"/>
          </a:xfrm>
        </p:spPr>
        <p:txBody>
          <a:bodyPr anchor="b"/>
          <a:lstStyle>
            <a:lvl1pPr algn="ctr">
              <a:defRPr sz="6000"/>
            </a:lvl1pPr>
          </a:lstStyle>
          <a:p>
            <a:r>
              <a:rPr lang="sv-SE" smtClean="0"/>
              <a:t>Click to edit Master title style</a:t>
            </a:r>
            <a:endParaRPr lang="en-US"/>
          </a:p>
        </p:txBody>
      </p:sp>
      <p:sp>
        <p:nvSpPr>
          <p:cNvPr id="3" name="Subtitle 2"/>
          <p:cNvSpPr>
            <a:spLocks noGrp="1"/>
          </p:cNvSpPr>
          <p:nvPr>
            <p:ph type="subTitle" idx="1"/>
          </p:nvPr>
        </p:nvSpPr>
        <p:spPr>
          <a:xfrm>
            <a:off x="3047802" y="7204605"/>
            <a:ext cx="18286810" cy="3309937"/>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sv-SE" smtClean="0"/>
              <a:t>Click to edit Master subtitle style</a:t>
            </a:r>
            <a:endParaRPr lang="en-US"/>
          </a:p>
        </p:txBody>
      </p:sp>
    </p:spTree>
    <p:extLst>
      <p:ext uri="{BB962C8B-B14F-4D97-AF65-F5344CB8AC3E}">
        <p14:creationId xmlns:p14="http://schemas.microsoft.com/office/powerpoint/2010/main" val="1143195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852916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3667"/>
            <a:ext cx="18286810" cy="4775730"/>
          </a:xfrm>
        </p:spPr>
        <p:txBody>
          <a:bodyPr anchor="b"/>
          <a:lstStyle>
            <a:lvl1pPr algn="ctr">
              <a:defRPr sz="6000"/>
            </a:lvl1pPr>
          </a:lstStyle>
          <a:p>
            <a:r>
              <a:rPr lang="sv-SE" smtClean="0"/>
              <a:t>Click to edit Master title style</a:t>
            </a:r>
            <a:endParaRPr lang="en-US"/>
          </a:p>
        </p:txBody>
      </p:sp>
      <p:sp>
        <p:nvSpPr>
          <p:cNvPr id="3" name="Subtitle 2"/>
          <p:cNvSpPr>
            <a:spLocks noGrp="1"/>
          </p:cNvSpPr>
          <p:nvPr>
            <p:ph type="subTitle" idx="1"/>
          </p:nvPr>
        </p:nvSpPr>
        <p:spPr>
          <a:xfrm>
            <a:off x="3047802" y="7204605"/>
            <a:ext cx="18286810" cy="3309937"/>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sv-SE" smtClean="0"/>
              <a:t>Click to edit Master subtitle style</a:t>
            </a:r>
            <a:endParaRPr lang="en-US"/>
          </a:p>
        </p:txBody>
      </p:sp>
    </p:spTree>
    <p:extLst>
      <p:ext uri="{BB962C8B-B14F-4D97-AF65-F5344CB8AC3E}">
        <p14:creationId xmlns:p14="http://schemas.microsoft.com/office/powerpoint/2010/main" val="19700901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3483617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4122" y="3418417"/>
            <a:ext cx="21030360" cy="5707063"/>
          </a:xfrm>
        </p:spPr>
        <p:txBody>
          <a:bodyPr anchor="b"/>
          <a:lstStyle>
            <a:lvl1pPr>
              <a:defRPr sz="6000"/>
            </a:lvl1pPr>
          </a:lstStyle>
          <a:p>
            <a:r>
              <a:rPr lang="sv-SE" smtClean="0"/>
              <a:t>Click to edit Master title style</a:t>
            </a:r>
            <a:endParaRPr lang="en-US"/>
          </a:p>
        </p:txBody>
      </p:sp>
      <p:sp>
        <p:nvSpPr>
          <p:cNvPr id="3" name="Text Placeholder 2"/>
          <p:cNvSpPr>
            <a:spLocks noGrp="1"/>
          </p:cNvSpPr>
          <p:nvPr>
            <p:ph type="body" idx="1"/>
          </p:nvPr>
        </p:nvSpPr>
        <p:spPr>
          <a:xfrm>
            <a:off x="1664122" y="9178399"/>
            <a:ext cx="21030360" cy="3000375"/>
          </a:xfrm>
        </p:spPr>
        <p:txBody>
          <a:bodyPr/>
          <a:lstStyle>
            <a:lvl1pPr marL="0" indent="0">
              <a:buNone/>
              <a:defRPr sz="2400"/>
            </a:lvl1pPr>
            <a:lvl2pPr marL="457182" indent="0">
              <a:buNone/>
              <a:defRPr sz="2000"/>
            </a:lvl2pPr>
            <a:lvl3pPr marL="914363" indent="0">
              <a:buNone/>
              <a:defRPr sz="1800"/>
            </a:lvl3pPr>
            <a:lvl4pPr marL="1371545" indent="0">
              <a:buNone/>
              <a:defRPr sz="1600"/>
            </a:lvl4pPr>
            <a:lvl5pPr marL="1828727" indent="0">
              <a:buNone/>
              <a:defRPr sz="1600"/>
            </a:lvl5pPr>
            <a:lvl6pPr marL="2285909" indent="0">
              <a:buNone/>
              <a:defRPr sz="1600"/>
            </a:lvl6pPr>
            <a:lvl7pPr marL="2743090" indent="0">
              <a:buNone/>
              <a:defRPr sz="1600"/>
            </a:lvl7pPr>
            <a:lvl8pPr marL="3200272" indent="0">
              <a:buNone/>
              <a:defRPr sz="1600"/>
            </a:lvl8pPr>
            <a:lvl9pPr marL="3657454" indent="0">
              <a:buNone/>
              <a:defRPr sz="1600"/>
            </a:lvl9pPr>
          </a:lstStyle>
          <a:p>
            <a:pPr lvl="0"/>
            <a:r>
              <a:rPr lang="sv-SE" smtClean="0"/>
              <a:t>Click to edit Master text styles</a:t>
            </a:r>
          </a:p>
        </p:txBody>
      </p:sp>
    </p:spTree>
    <p:extLst>
      <p:ext uri="{BB962C8B-B14F-4D97-AF65-F5344CB8AC3E}">
        <p14:creationId xmlns:p14="http://schemas.microsoft.com/office/powerpoint/2010/main" val="7883809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1735554" y="3892024"/>
            <a:ext cx="10323370" cy="8543395"/>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12312909" y="3892024"/>
            <a:ext cx="10323370" cy="8543395"/>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3217568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996" y="730253"/>
            <a:ext cx="21030360" cy="2651125"/>
          </a:xfrm>
        </p:spPr>
        <p:txBody>
          <a:bodyPr/>
          <a:lstStyle/>
          <a:p>
            <a:r>
              <a:rPr lang="sv-SE" smtClean="0"/>
              <a:t>Click to edit Master title style</a:t>
            </a:r>
            <a:endParaRPr lang="en-US"/>
          </a:p>
        </p:txBody>
      </p:sp>
      <p:sp>
        <p:nvSpPr>
          <p:cNvPr id="3" name="Text Placeholder 2"/>
          <p:cNvSpPr>
            <a:spLocks noGrp="1"/>
          </p:cNvSpPr>
          <p:nvPr>
            <p:ph type="body" idx="1"/>
          </p:nvPr>
        </p:nvSpPr>
        <p:spPr>
          <a:xfrm>
            <a:off x="1679996" y="3362855"/>
            <a:ext cx="10315432"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1679996" y="5011208"/>
            <a:ext cx="10315432"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12344658" y="3362855"/>
            <a:ext cx="10365700"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12344658" y="5011208"/>
            <a:ext cx="10365700"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1110881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8134650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6831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nchor="b"/>
          <a:lstStyle>
            <a:lvl1pPr>
              <a:defRPr sz="3200"/>
            </a:lvl1pPr>
          </a:lstStyle>
          <a:p>
            <a:r>
              <a:rPr lang="sv-SE" smtClean="0"/>
              <a:t>Click to edit Master title style</a:t>
            </a:r>
            <a:endParaRPr lang="en-US"/>
          </a:p>
        </p:txBody>
      </p:sp>
      <p:sp>
        <p:nvSpPr>
          <p:cNvPr id="3" name="Content Placeholder 2"/>
          <p:cNvSpPr>
            <a:spLocks noGrp="1"/>
          </p:cNvSpPr>
          <p:nvPr>
            <p:ph idx="1"/>
          </p:nvPr>
        </p:nvSpPr>
        <p:spPr>
          <a:xfrm>
            <a:off x="10365703" y="1973792"/>
            <a:ext cx="12344655"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14905492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nchor="b"/>
          <a:lstStyle>
            <a:lvl1pPr>
              <a:defRPr sz="3200"/>
            </a:lvl1pPr>
          </a:lstStyle>
          <a:p>
            <a:r>
              <a:rPr lang="sv-SE" smtClean="0"/>
              <a:t>Click to edit Master title style</a:t>
            </a:r>
            <a:endParaRPr lang="en-US"/>
          </a:p>
        </p:txBody>
      </p:sp>
      <p:sp>
        <p:nvSpPr>
          <p:cNvPr id="3" name="Picture Placeholder 2"/>
          <p:cNvSpPr>
            <a:spLocks noGrp="1"/>
          </p:cNvSpPr>
          <p:nvPr>
            <p:ph type="pic" idx="1"/>
          </p:nvPr>
        </p:nvSpPr>
        <p:spPr>
          <a:xfrm>
            <a:off x="10365703" y="1973792"/>
            <a:ext cx="12344655" cy="9747250"/>
          </a:xfrm>
        </p:spPr>
        <p:txBody>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smtClean="0"/>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386497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39600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67725" y="3209399"/>
            <a:ext cx="5481810" cy="9043458"/>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1217007" y="3209399"/>
            <a:ext cx="16196737" cy="9043458"/>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9001046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11097" y="357189"/>
            <a:ext cx="5225180" cy="12078228"/>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1735553" y="357189"/>
            <a:ext cx="15421560" cy="12078228"/>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3303011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3667"/>
            <a:ext cx="18286810" cy="4775730"/>
          </a:xfrm>
        </p:spPr>
        <p:txBody>
          <a:bodyPr anchor="b"/>
          <a:lstStyle>
            <a:lvl1pPr algn="ctr">
              <a:defRPr sz="6000"/>
            </a:lvl1pPr>
          </a:lstStyle>
          <a:p>
            <a:r>
              <a:rPr lang="sv-SE" smtClean="0"/>
              <a:t>Click to edit Master title style</a:t>
            </a:r>
            <a:endParaRPr lang="en-US"/>
          </a:p>
        </p:txBody>
      </p:sp>
      <p:sp>
        <p:nvSpPr>
          <p:cNvPr id="3" name="Subtitle 2"/>
          <p:cNvSpPr>
            <a:spLocks noGrp="1"/>
          </p:cNvSpPr>
          <p:nvPr>
            <p:ph type="subTitle" idx="1"/>
          </p:nvPr>
        </p:nvSpPr>
        <p:spPr>
          <a:xfrm>
            <a:off x="3047802" y="7204605"/>
            <a:ext cx="18286810" cy="3309937"/>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sv-SE" smtClean="0"/>
              <a:t>Click to edit Master subtitle style</a:t>
            </a:r>
            <a:endParaRPr lang="en-US"/>
          </a:p>
        </p:txBody>
      </p:sp>
    </p:spTree>
    <p:extLst>
      <p:ext uri="{BB962C8B-B14F-4D97-AF65-F5344CB8AC3E}">
        <p14:creationId xmlns:p14="http://schemas.microsoft.com/office/powerpoint/2010/main" val="14896923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1169454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4122" y="3418417"/>
            <a:ext cx="21030360" cy="5707063"/>
          </a:xfrm>
        </p:spPr>
        <p:txBody>
          <a:bodyPr anchor="b"/>
          <a:lstStyle>
            <a:lvl1pPr>
              <a:defRPr sz="6000"/>
            </a:lvl1pPr>
          </a:lstStyle>
          <a:p>
            <a:r>
              <a:rPr lang="sv-SE" smtClean="0"/>
              <a:t>Click to edit Master title style</a:t>
            </a:r>
            <a:endParaRPr lang="en-US"/>
          </a:p>
        </p:txBody>
      </p:sp>
      <p:sp>
        <p:nvSpPr>
          <p:cNvPr id="3" name="Text Placeholder 2"/>
          <p:cNvSpPr>
            <a:spLocks noGrp="1"/>
          </p:cNvSpPr>
          <p:nvPr>
            <p:ph type="body" idx="1"/>
          </p:nvPr>
        </p:nvSpPr>
        <p:spPr>
          <a:xfrm>
            <a:off x="1664122" y="9178399"/>
            <a:ext cx="21030360" cy="3000375"/>
          </a:xfrm>
        </p:spPr>
        <p:txBody>
          <a:bodyPr/>
          <a:lstStyle>
            <a:lvl1pPr marL="0" indent="0">
              <a:buNone/>
              <a:defRPr sz="2400"/>
            </a:lvl1pPr>
            <a:lvl2pPr marL="457182" indent="0">
              <a:buNone/>
              <a:defRPr sz="2000"/>
            </a:lvl2pPr>
            <a:lvl3pPr marL="914363" indent="0">
              <a:buNone/>
              <a:defRPr sz="1800"/>
            </a:lvl3pPr>
            <a:lvl4pPr marL="1371545" indent="0">
              <a:buNone/>
              <a:defRPr sz="1600"/>
            </a:lvl4pPr>
            <a:lvl5pPr marL="1828727" indent="0">
              <a:buNone/>
              <a:defRPr sz="1600"/>
            </a:lvl5pPr>
            <a:lvl6pPr marL="2285909" indent="0">
              <a:buNone/>
              <a:defRPr sz="1600"/>
            </a:lvl6pPr>
            <a:lvl7pPr marL="2743090" indent="0">
              <a:buNone/>
              <a:defRPr sz="1600"/>
            </a:lvl7pPr>
            <a:lvl8pPr marL="3200272" indent="0">
              <a:buNone/>
              <a:defRPr sz="1600"/>
            </a:lvl8pPr>
            <a:lvl9pPr marL="3657454" indent="0">
              <a:buNone/>
              <a:defRPr sz="1600"/>
            </a:lvl9pPr>
          </a:lstStyle>
          <a:p>
            <a:pPr lvl="0"/>
            <a:r>
              <a:rPr lang="sv-SE" smtClean="0"/>
              <a:t>Click to edit Master text styles</a:t>
            </a:r>
          </a:p>
        </p:txBody>
      </p:sp>
    </p:spTree>
    <p:extLst>
      <p:ext uri="{BB962C8B-B14F-4D97-AF65-F5344CB8AC3E}">
        <p14:creationId xmlns:p14="http://schemas.microsoft.com/office/powerpoint/2010/main" val="19227574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13286511" y="3892024"/>
            <a:ext cx="4547892" cy="8543395"/>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18088386" y="3892024"/>
            <a:ext cx="4547891" cy="8543395"/>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5184345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996" y="730253"/>
            <a:ext cx="21030360" cy="2651125"/>
          </a:xfrm>
        </p:spPr>
        <p:txBody>
          <a:bodyPr/>
          <a:lstStyle/>
          <a:p>
            <a:r>
              <a:rPr lang="sv-SE" smtClean="0"/>
              <a:t>Click to edit Master title style</a:t>
            </a:r>
            <a:endParaRPr lang="en-US"/>
          </a:p>
        </p:txBody>
      </p:sp>
      <p:sp>
        <p:nvSpPr>
          <p:cNvPr id="3" name="Text Placeholder 2"/>
          <p:cNvSpPr>
            <a:spLocks noGrp="1"/>
          </p:cNvSpPr>
          <p:nvPr>
            <p:ph type="body" idx="1"/>
          </p:nvPr>
        </p:nvSpPr>
        <p:spPr>
          <a:xfrm>
            <a:off x="1679996" y="3362855"/>
            <a:ext cx="10315432"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1679996" y="5011208"/>
            <a:ext cx="10315432"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12344658" y="3362855"/>
            <a:ext cx="10365700"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12344658" y="5011208"/>
            <a:ext cx="10365700"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4502389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5547250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2761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nchor="b"/>
          <a:lstStyle>
            <a:lvl1pPr>
              <a:defRPr sz="3200"/>
            </a:lvl1pPr>
          </a:lstStyle>
          <a:p>
            <a:r>
              <a:rPr lang="sv-SE" smtClean="0"/>
              <a:t>Click to edit Master title style</a:t>
            </a:r>
            <a:endParaRPr lang="en-US"/>
          </a:p>
        </p:txBody>
      </p:sp>
      <p:sp>
        <p:nvSpPr>
          <p:cNvPr id="3" name="Content Placeholder 2"/>
          <p:cNvSpPr>
            <a:spLocks noGrp="1"/>
          </p:cNvSpPr>
          <p:nvPr>
            <p:ph idx="1"/>
          </p:nvPr>
        </p:nvSpPr>
        <p:spPr>
          <a:xfrm>
            <a:off x="10365703" y="1973792"/>
            <a:ext cx="12344655"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16927139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nchor="b"/>
          <a:lstStyle>
            <a:lvl1pPr>
              <a:defRPr sz="3200"/>
            </a:lvl1pPr>
          </a:lstStyle>
          <a:p>
            <a:r>
              <a:rPr lang="sv-SE" smtClean="0"/>
              <a:t>Click to edit Master title style</a:t>
            </a:r>
            <a:endParaRPr lang="en-US"/>
          </a:p>
        </p:txBody>
      </p:sp>
      <p:sp>
        <p:nvSpPr>
          <p:cNvPr id="3" name="Picture Placeholder 2"/>
          <p:cNvSpPr>
            <a:spLocks noGrp="1"/>
          </p:cNvSpPr>
          <p:nvPr>
            <p:ph type="pic" idx="1"/>
          </p:nvPr>
        </p:nvSpPr>
        <p:spPr>
          <a:xfrm>
            <a:off x="10365703" y="1973792"/>
            <a:ext cx="12344655" cy="9747250"/>
          </a:xfrm>
        </p:spPr>
        <p:txBody>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smtClean="0"/>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379366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3667"/>
            <a:ext cx="18286810" cy="4775730"/>
          </a:xfrm>
        </p:spPr>
        <p:txBody>
          <a:bodyPr anchor="b"/>
          <a:lstStyle>
            <a:lvl1pPr algn="ctr">
              <a:defRPr sz="6000"/>
            </a:lvl1pPr>
          </a:lstStyle>
          <a:p>
            <a:r>
              <a:rPr lang="sv-SE" smtClean="0"/>
              <a:t>Click to edit Master title style</a:t>
            </a:r>
            <a:endParaRPr lang="en-US"/>
          </a:p>
        </p:txBody>
      </p:sp>
      <p:sp>
        <p:nvSpPr>
          <p:cNvPr id="3" name="Subtitle 2"/>
          <p:cNvSpPr>
            <a:spLocks noGrp="1"/>
          </p:cNvSpPr>
          <p:nvPr>
            <p:ph type="subTitle" idx="1"/>
          </p:nvPr>
        </p:nvSpPr>
        <p:spPr>
          <a:xfrm>
            <a:off x="3047802" y="7204605"/>
            <a:ext cx="18286810" cy="3309937"/>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sv-SE" smtClean="0"/>
              <a:t>Click to edit Master subtitle style</a:t>
            </a:r>
            <a:endParaRPr lang="en-US"/>
          </a:p>
        </p:txBody>
      </p:sp>
    </p:spTree>
    <p:extLst>
      <p:ext uri="{BB962C8B-B14F-4D97-AF65-F5344CB8AC3E}">
        <p14:creationId xmlns:p14="http://schemas.microsoft.com/office/powerpoint/2010/main" val="3947093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6983124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11097" y="357189"/>
            <a:ext cx="5225180" cy="12078228"/>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1735553" y="357189"/>
            <a:ext cx="15421560" cy="12078228"/>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7172934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3667"/>
            <a:ext cx="18286810" cy="4775730"/>
          </a:xfrm>
        </p:spPr>
        <p:txBody>
          <a:bodyPr anchor="b"/>
          <a:lstStyle>
            <a:lvl1pPr algn="ctr">
              <a:defRPr sz="6000"/>
            </a:lvl1pPr>
          </a:lstStyle>
          <a:p>
            <a:r>
              <a:rPr lang="sv-SE" smtClean="0"/>
              <a:t>Click to edit Master title style</a:t>
            </a:r>
            <a:endParaRPr lang="en-US"/>
          </a:p>
        </p:txBody>
      </p:sp>
      <p:sp>
        <p:nvSpPr>
          <p:cNvPr id="3" name="Subtitle 2"/>
          <p:cNvSpPr>
            <a:spLocks noGrp="1"/>
          </p:cNvSpPr>
          <p:nvPr>
            <p:ph type="subTitle" idx="1"/>
          </p:nvPr>
        </p:nvSpPr>
        <p:spPr>
          <a:xfrm>
            <a:off x="3047802" y="7204605"/>
            <a:ext cx="18286810" cy="3309937"/>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sv-SE" smtClean="0"/>
              <a:t>Click to edit Master subtitle style</a:t>
            </a:r>
            <a:endParaRPr lang="en-US"/>
          </a:p>
        </p:txBody>
      </p:sp>
    </p:spTree>
    <p:extLst>
      <p:ext uri="{BB962C8B-B14F-4D97-AF65-F5344CB8AC3E}">
        <p14:creationId xmlns:p14="http://schemas.microsoft.com/office/powerpoint/2010/main" val="13698931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3908481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4122" y="3418417"/>
            <a:ext cx="21030360" cy="5707063"/>
          </a:xfrm>
        </p:spPr>
        <p:txBody>
          <a:bodyPr anchor="b"/>
          <a:lstStyle>
            <a:lvl1pPr>
              <a:defRPr sz="6000"/>
            </a:lvl1pPr>
          </a:lstStyle>
          <a:p>
            <a:r>
              <a:rPr lang="sv-SE" smtClean="0"/>
              <a:t>Click to edit Master title style</a:t>
            </a:r>
            <a:endParaRPr lang="en-US"/>
          </a:p>
        </p:txBody>
      </p:sp>
      <p:sp>
        <p:nvSpPr>
          <p:cNvPr id="3" name="Text Placeholder 2"/>
          <p:cNvSpPr>
            <a:spLocks noGrp="1"/>
          </p:cNvSpPr>
          <p:nvPr>
            <p:ph type="body" idx="1"/>
          </p:nvPr>
        </p:nvSpPr>
        <p:spPr>
          <a:xfrm>
            <a:off x="1664122" y="9178399"/>
            <a:ext cx="21030360" cy="3000375"/>
          </a:xfrm>
        </p:spPr>
        <p:txBody>
          <a:bodyPr/>
          <a:lstStyle>
            <a:lvl1pPr marL="0" indent="0">
              <a:buNone/>
              <a:defRPr sz="2400"/>
            </a:lvl1pPr>
            <a:lvl2pPr marL="457182" indent="0">
              <a:buNone/>
              <a:defRPr sz="2000"/>
            </a:lvl2pPr>
            <a:lvl3pPr marL="914363" indent="0">
              <a:buNone/>
              <a:defRPr sz="1800"/>
            </a:lvl3pPr>
            <a:lvl4pPr marL="1371545" indent="0">
              <a:buNone/>
              <a:defRPr sz="1600"/>
            </a:lvl4pPr>
            <a:lvl5pPr marL="1828727" indent="0">
              <a:buNone/>
              <a:defRPr sz="1600"/>
            </a:lvl5pPr>
            <a:lvl6pPr marL="2285909" indent="0">
              <a:buNone/>
              <a:defRPr sz="1600"/>
            </a:lvl6pPr>
            <a:lvl7pPr marL="2743090" indent="0">
              <a:buNone/>
              <a:defRPr sz="1600"/>
            </a:lvl7pPr>
            <a:lvl8pPr marL="3200272" indent="0">
              <a:buNone/>
              <a:defRPr sz="1600"/>
            </a:lvl8pPr>
            <a:lvl9pPr marL="3657454" indent="0">
              <a:buNone/>
              <a:defRPr sz="1600"/>
            </a:lvl9pPr>
          </a:lstStyle>
          <a:p>
            <a:pPr lvl="0"/>
            <a:r>
              <a:rPr lang="sv-SE" smtClean="0"/>
              <a:t>Click to edit Master text styles</a:t>
            </a:r>
          </a:p>
        </p:txBody>
      </p:sp>
    </p:spTree>
    <p:extLst>
      <p:ext uri="{BB962C8B-B14F-4D97-AF65-F5344CB8AC3E}">
        <p14:creationId xmlns:p14="http://schemas.microsoft.com/office/powerpoint/2010/main" val="5229717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1735554" y="3892024"/>
            <a:ext cx="4976489" cy="8543395"/>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6966029" y="3892024"/>
            <a:ext cx="4979134" cy="8543395"/>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527754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996" y="730253"/>
            <a:ext cx="21030360" cy="2651125"/>
          </a:xfrm>
        </p:spPr>
        <p:txBody>
          <a:bodyPr/>
          <a:lstStyle/>
          <a:p>
            <a:r>
              <a:rPr lang="sv-SE" smtClean="0"/>
              <a:t>Click to edit Master title style</a:t>
            </a:r>
            <a:endParaRPr lang="en-US"/>
          </a:p>
        </p:txBody>
      </p:sp>
      <p:sp>
        <p:nvSpPr>
          <p:cNvPr id="3" name="Text Placeholder 2"/>
          <p:cNvSpPr>
            <a:spLocks noGrp="1"/>
          </p:cNvSpPr>
          <p:nvPr>
            <p:ph type="body" idx="1"/>
          </p:nvPr>
        </p:nvSpPr>
        <p:spPr>
          <a:xfrm>
            <a:off x="1679996" y="3362855"/>
            <a:ext cx="10315432"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1679996" y="5011208"/>
            <a:ext cx="10315432"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12344658" y="3362855"/>
            <a:ext cx="10365700"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12344658" y="5011208"/>
            <a:ext cx="10365700"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2965969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8969253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8434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nchor="b"/>
          <a:lstStyle>
            <a:lvl1pPr>
              <a:defRPr sz="3200"/>
            </a:lvl1pPr>
          </a:lstStyle>
          <a:p>
            <a:r>
              <a:rPr lang="sv-SE" smtClean="0"/>
              <a:t>Click to edit Master title style</a:t>
            </a:r>
            <a:endParaRPr lang="en-US"/>
          </a:p>
        </p:txBody>
      </p:sp>
      <p:sp>
        <p:nvSpPr>
          <p:cNvPr id="3" name="Content Placeholder 2"/>
          <p:cNvSpPr>
            <a:spLocks noGrp="1"/>
          </p:cNvSpPr>
          <p:nvPr>
            <p:ph idx="1"/>
          </p:nvPr>
        </p:nvSpPr>
        <p:spPr>
          <a:xfrm>
            <a:off x="10365703" y="1973792"/>
            <a:ext cx="12344655"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827385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4721314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nchor="b"/>
          <a:lstStyle>
            <a:lvl1pPr>
              <a:defRPr sz="3200"/>
            </a:lvl1pPr>
          </a:lstStyle>
          <a:p>
            <a:r>
              <a:rPr lang="sv-SE" smtClean="0"/>
              <a:t>Click to edit Master title style</a:t>
            </a:r>
            <a:endParaRPr lang="en-US"/>
          </a:p>
        </p:txBody>
      </p:sp>
      <p:sp>
        <p:nvSpPr>
          <p:cNvPr id="3" name="Picture Placeholder 2"/>
          <p:cNvSpPr>
            <a:spLocks noGrp="1"/>
          </p:cNvSpPr>
          <p:nvPr>
            <p:ph type="pic" idx="1"/>
          </p:nvPr>
        </p:nvSpPr>
        <p:spPr>
          <a:xfrm>
            <a:off x="10365703" y="1973792"/>
            <a:ext cx="12344655" cy="9747250"/>
          </a:xfrm>
        </p:spPr>
        <p:txBody>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smtClean="0"/>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167037230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2784500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11097" y="357189"/>
            <a:ext cx="5225180" cy="12078228"/>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1735553" y="357189"/>
            <a:ext cx="15421560" cy="12078228"/>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282640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sv-SE" smtClean="0"/>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F3FBD7CB-33C0-1A49-9CED-12C204E88BE2}" type="datetimeFigureOut">
              <a:rPr lang="en-US" altLang="en-US"/>
              <a:pPr/>
              <a:t>12/10/15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8C27309-C952-244D-8762-5898D72A0E97}" type="slidenum">
              <a:rPr lang="en-US" altLang="en-US"/>
              <a:pPr/>
              <a:t>‹#›</a:t>
            </a:fld>
            <a:endParaRPr lang="en-US" altLang="en-US"/>
          </a:p>
        </p:txBody>
      </p:sp>
    </p:spTree>
    <p:extLst>
      <p:ext uri="{BB962C8B-B14F-4D97-AF65-F5344CB8AC3E}">
        <p14:creationId xmlns:p14="http://schemas.microsoft.com/office/powerpoint/2010/main" val="31126955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lvl1pPr>
              <a:defRPr/>
            </a:lvl1pPr>
          </a:lstStyle>
          <a:p>
            <a:fld id="{826D99FF-AB72-2C4A-B6BD-3AF4D7CF849D}" type="datetimeFigureOut">
              <a:rPr lang="en-US" altLang="en-US"/>
              <a:pPr/>
              <a:t>12/10/15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7D92EB9-F772-D54A-8AF4-AD563D21B34D}" type="slidenum">
              <a:rPr lang="en-US" altLang="en-US"/>
              <a:pPr/>
              <a:t>‹#›</a:t>
            </a:fld>
            <a:endParaRPr lang="en-US" altLang="en-US"/>
          </a:p>
        </p:txBody>
      </p:sp>
    </p:spTree>
    <p:extLst>
      <p:ext uri="{BB962C8B-B14F-4D97-AF65-F5344CB8AC3E}">
        <p14:creationId xmlns:p14="http://schemas.microsoft.com/office/powerpoint/2010/main" val="16002068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sv-SE" smtClean="0"/>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lvl1pPr>
              <a:defRPr/>
            </a:lvl1pPr>
          </a:lstStyle>
          <a:p>
            <a:fld id="{7A94EBAD-4DBE-2B42-B6D9-2D7C7EABB952}" type="datetimeFigureOut">
              <a:rPr lang="en-US" altLang="en-US"/>
              <a:pPr/>
              <a:t>12/10/15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E9AE482-556B-554B-AD45-D431312F536A}" type="slidenum">
              <a:rPr lang="en-US" altLang="en-US"/>
              <a:pPr/>
              <a:t>‹#›</a:t>
            </a:fld>
            <a:endParaRPr lang="en-US" altLang="en-US"/>
          </a:p>
        </p:txBody>
      </p:sp>
    </p:spTree>
    <p:extLst>
      <p:ext uri="{BB962C8B-B14F-4D97-AF65-F5344CB8AC3E}">
        <p14:creationId xmlns:p14="http://schemas.microsoft.com/office/powerpoint/2010/main" val="11393521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Date Placeholder 3"/>
          <p:cNvSpPr>
            <a:spLocks noGrp="1"/>
          </p:cNvSpPr>
          <p:nvPr>
            <p:ph type="dt" sz="half" idx="10"/>
          </p:nvPr>
        </p:nvSpPr>
        <p:spPr/>
        <p:txBody>
          <a:bodyPr/>
          <a:lstStyle>
            <a:lvl1pPr>
              <a:defRPr/>
            </a:lvl1pPr>
          </a:lstStyle>
          <a:p>
            <a:fld id="{156CD3A6-DAB9-E64D-84C9-5EE652B1B6DF}" type="datetimeFigureOut">
              <a:rPr lang="en-US" altLang="en-US"/>
              <a:pPr/>
              <a:t>12/10/15</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DBF0BC45-96F4-4141-A634-A8D733A34DB3}" type="slidenum">
              <a:rPr lang="en-US" altLang="en-US"/>
              <a:pPr/>
              <a:t>‹#›</a:t>
            </a:fld>
            <a:endParaRPr lang="en-US" altLang="en-US"/>
          </a:p>
        </p:txBody>
      </p:sp>
    </p:spTree>
    <p:extLst>
      <p:ext uri="{BB962C8B-B14F-4D97-AF65-F5344CB8AC3E}">
        <p14:creationId xmlns:p14="http://schemas.microsoft.com/office/powerpoint/2010/main" val="11247345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sv-SE" smtClean="0"/>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sv-SE" smtClean="0"/>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sv-SE" smtClean="0"/>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7" name="Date Placeholder 3"/>
          <p:cNvSpPr>
            <a:spLocks noGrp="1"/>
          </p:cNvSpPr>
          <p:nvPr>
            <p:ph type="dt" sz="half" idx="10"/>
          </p:nvPr>
        </p:nvSpPr>
        <p:spPr/>
        <p:txBody>
          <a:bodyPr/>
          <a:lstStyle>
            <a:lvl1pPr>
              <a:defRPr/>
            </a:lvl1pPr>
          </a:lstStyle>
          <a:p>
            <a:fld id="{0C9CAE86-FE0A-D247-B5DE-C3A70435D128}" type="datetimeFigureOut">
              <a:rPr lang="en-US" altLang="en-US"/>
              <a:pPr/>
              <a:t>12/10/15</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70D32C3C-07B1-C746-9588-8C7594A002ED}" type="slidenum">
              <a:rPr lang="en-US" altLang="en-US"/>
              <a:pPr/>
              <a:t>‹#›</a:t>
            </a:fld>
            <a:endParaRPr lang="en-US" altLang="en-US"/>
          </a:p>
        </p:txBody>
      </p:sp>
    </p:spTree>
    <p:extLst>
      <p:ext uri="{BB962C8B-B14F-4D97-AF65-F5344CB8AC3E}">
        <p14:creationId xmlns:p14="http://schemas.microsoft.com/office/powerpoint/2010/main" val="5304064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9383EA31-8C9B-B244-A236-B00BF0D0E3C1}" type="datetimeFigureOut">
              <a:rPr lang="en-US" altLang="en-US"/>
              <a:pPr/>
              <a:t>12/10/15</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02B28F10-3700-1A43-9A2D-1418736C8C00}" type="slidenum">
              <a:rPr lang="en-US" altLang="en-US"/>
              <a:pPr/>
              <a:t>‹#›</a:t>
            </a:fld>
            <a:endParaRPr lang="en-US" altLang="en-US"/>
          </a:p>
        </p:txBody>
      </p:sp>
    </p:spTree>
    <p:extLst>
      <p:ext uri="{BB962C8B-B14F-4D97-AF65-F5344CB8AC3E}">
        <p14:creationId xmlns:p14="http://schemas.microsoft.com/office/powerpoint/2010/main" val="4824177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48DC19C-C7F5-7F4C-AE2D-5B30AF93EA3A}" type="datetimeFigureOut">
              <a:rPr lang="en-US" altLang="en-US"/>
              <a:pPr/>
              <a:t>12/10/15</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EBE9C0A2-20DF-9D4B-8D6B-1C2DF56F9B7F}" type="slidenum">
              <a:rPr lang="en-US" altLang="en-US"/>
              <a:pPr/>
              <a:t>‹#›</a:t>
            </a:fld>
            <a:endParaRPr lang="en-US" altLang="en-US"/>
          </a:p>
        </p:txBody>
      </p:sp>
    </p:spTree>
    <p:extLst>
      <p:ext uri="{BB962C8B-B14F-4D97-AF65-F5344CB8AC3E}">
        <p14:creationId xmlns:p14="http://schemas.microsoft.com/office/powerpoint/2010/main" val="1163384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4122" y="3418417"/>
            <a:ext cx="21030360" cy="5707063"/>
          </a:xfrm>
        </p:spPr>
        <p:txBody>
          <a:bodyPr anchor="b"/>
          <a:lstStyle>
            <a:lvl1pPr>
              <a:defRPr sz="6000"/>
            </a:lvl1pPr>
          </a:lstStyle>
          <a:p>
            <a:r>
              <a:rPr lang="sv-SE" smtClean="0"/>
              <a:t>Click to edit Master title style</a:t>
            </a:r>
            <a:endParaRPr lang="en-US"/>
          </a:p>
        </p:txBody>
      </p:sp>
      <p:sp>
        <p:nvSpPr>
          <p:cNvPr id="3" name="Text Placeholder 2"/>
          <p:cNvSpPr>
            <a:spLocks noGrp="1"/>
          </p:cNvSpPr>
          <p:nvPr>
            <p:ph type="body" idx="1"/>
          </p:nvPr>
        </p:nvSpPr>
        <p:spPr>
          <a:xfrm>
            <a:off x="1664122" y="9178399"/>
            <a:ext cx="21030360" cy="3000375"/>
          </a:xfrm>
        </p:spPr>
        <p:txBody>
          <a:bodyPr/>
          <a:lstStyle>
            <a:lvl1pPr marL="0" indent="0">
              <a:buNone/>
              <a:defRPr sz="2400"/>
            </a:lvl1pPr>
            <a:lvl2pPr marL="457182" indent="0">
              <a:buNone/>
              <a:defRPr sz="2000"/>
            </a:lvl2pPr>
            <a:lvl3pPr marL="914363" indent="0">
              <a:buNone/>
              <a:defRPr sz="1800"/>
            </a:lvl3pPr>
            <a:lvl4pPr marL="1371545" indent="0">
              <a:buNone/>
              <a:defRPr sz="1600"/>
            </a:lvl4pPr>
            <a:lvl5pPr marL="1828727" indent="0">
              <a:buNone/>
              <a:defRPr sz="1600"/>
            </a:lvl5pPr>
            <a:lvl6pPr marL="2285909" indent="0">
              <a:buNone/>
              <a:defRPr sz="1600"/>
            </a:lvl6pPr>
            <a:lvl7pPr marL="2743090" indent="0">
              <a:buNone/>
              <a:defRPr sz="1600"/>
            </a:lvl7pPr>
            <a:lvl8pPr marL="3200272" indent="0">
              <a:buNone/>
              <a:defRPr sz="1600"/>
            </a:lvl8pPr>
            <a:lvl9pPr marL="3657454" indent="0">
              <a:buNone/>
              <a:defRPr sz="1600"/>
            </a:lvl9pPr>
          </a:lstStyle>
          <a:p>
            <a:pPr lvl="0"/>
            <a:r>
              <a:rPr lang="sv-SE" smtClean="0"/>
              <a:t>Click to edit Master text styles</a:t>
            </a:r>
          </a:p>
        </p:txBody>
      </p:sp>
    </p:spTree>
    <p:extLst>
      <p:ext uri="{BB962C8B-B14F-4D97-AF65-F5344CB8AC3E}">
        <p14:creationId xmlns:p14="http://schemas.microsoft.com/office/powerpoint/2010/main" val="167158103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sv-SE" smtClean="0"/>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sv-SE" smtClean="0"/>
              <a:t>Click to edit Master text styles</a:t>
            </a:r>
          </a:p>
        </p:txBody>
      </p:sp>
      <p:sp>
        <p:nvSpPr>
          <p:cNvPr id="5" name="Date Placeholder 3"/>
          <p:cNvSpPr>
            <a:spLocks noGrp="1"/>
          </p:cNvSpPr>
          <p:nvPr>
            <p:ph type="dt" sz="half" idx="10"/>
          </p:nvPr>
        </p:nvSpPr>
        <p:spPr/>
        <p:txBody>
          <a:bodyPr/>
          <a:lstStyle>
            <a:lvl1pPr>
              <a:defRPr/>
            </a:lvl1pPr>
          </a:lstStyle>
          <a:p>
            <a:fld id="{155B373E-F890-1B4E-B832-6291ECD35F71}" type="datetimeFigureOut">
              <a:rPr lang="en-US" altLang="en-US"/>
              <a:pPr/>
              <a:t>12/10/15</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8AF0CCC4-6080-7D43-8A30-ECE2E07538F6}" type="slidenum">
              <a:rPr lang="en-US" altLang="en-US"/>
              <a:pPr/>
              <a:t>‹#›</a:t>
            </a:fld>
            <a:endParaRPr lang="en-US" altLang="en-US"/>
          </a:p>
        </p:txBody>
      </p:sp>
    </p:spTree>
    <p:extLst>
      <p:ext uri="{BB962C8B-B14F-4D97-AF65-F5344CB8AC3E}">
        <p14:creationId xmlns:p14="http://schemas.microsoft.com/office/powerpoint/2010/main" val="192641164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sv-SE" smtClean="0"/>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rtlCol="0">
            <a:normAutofit/>
          </a:bodyPr>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pPr lvl="0"/>
            <a:r>
              <a:rPr lang="sv-SE" noProof="0" smtClean="0"/>
              <a:t>Drag picture to placeholder or click icon to add</a:t>
            </a:r>
            <a:endParaRPr lang="en-US" noProof="0"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sv-SE" smtClean="0"/>
              <a:t>Click to edit Master text styles</a:t>
            </a:r>
          </a:p>
        </p:txBody>
      </p:sp>
      <p:sp>
        <p:nvSpPr>
          <p:cNvPr id="5" name="Date Placeholder 3"/>
          <p:cNvSpPr>
            <a:spLocks noGrp="1"/>
          </p:cNvSpPr>
          <p:nvPr>
            <p:ph type="dt" sz="half" idx="10"/>
          </p:nvPr>
        </p:nvSpPr>
        <p:spPr/>
        <p:txBody>
          <a:bodyPr/>
          <a:lstStyle>
            <a:lvl1pPr>
              <a:defRPr/>
            </a:lvl1pPr>
          </a:lstStyle>
          <a:p>
            <a:fld id="{D272922F-A692-ED4D-BB5B-93E8E807503C}" type="datetimeFigureOut">
              <a:rPr lang="en-US" altLang="en-US"/>
              <a:pPr/>
              <a:t>12/10/15</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6C46952E-D1FB-5449-A340-A52642E5A14A}" type="slidenum">
              <a:rPr lang="en-US" altLang="en-US"/>
              <a:pPr/>
              <a:t>‹#›</a:t>
            </a:fld>
            <a:endParaRPr lang="en-US" altLang="en-US"/>
          </a:p>
        </p:txBody>
      </p:sp>
    </p:spTree>
    <p:extLst>
      <p:ext uri="{BB962C8B-B14F-4D97-AF65-F5344CB8AC3E}">
        <p14:creationId xmlns:p14="http://schemas.microsoft.com/office/powerpoint/2010/main" val="18127189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lvl1pPr>
              <a:defRPr/>
            </a:lvl1pPr>
          </a:lstStyle>
          <a:p>
            <a:fld id="{1553C6FB-C375-E74C-A335-2125A28C208E}" type="datetimeFigureOut">
              <a:rPr lang="en-US" altLang="en-US"/>
              <a:pPr/>
              <a:t>12/10/15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DF0DE9-9AD9-1542-BD2C-E69DE6F87F6D}" type="slidenum">
              <a:rPr lang="en-US" altLang="en-US"/>
              <a:pPr/>
              <a:t>‹#›</a:t>
            </a:fld>
            <a:endParaRPr lang="en-US" altLang="en-US"/>
          </a:p>
        </p:txBody>
      </p:sp>
    </p:spTree>
    <p:extLst>
      <p:ext uri="{BB962C8B-B14F-4D97-AF65-F5344CB8AC3E}">
        <p14:creationId xmlns:p14="http://schemas.microsoft.com/office/powerpoint/2010/main" val="5055930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sv-SE" smtClean="0"/>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lvl1pPr>
              <a:defRPr/>
            </a:lvl1pPr>
          </a:lstStyle>
          <a:p>
            <a:fld id="{618ED419-A271-F440-B124-EE223DFEAB05}" type="datetimeFigureOut">
              <a:rPr lang="en-US" altLang="en-US"/>
              <a:pPr/>
              <a:t>12/10/15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CCFCEA4-6865-A94E-8D8A-B6DA80741D44}" type="slidenum">
              <a:rPr lang="en-US" altLang="en-US"/>
              <a:pPr/>
              <a:t>‹#›</a:t>
            </a:fld>
            <a:endParaRPr lang="en-US" altLang="en-US"/>
          </a:p>
        </p:txBody>
      </p:sp>
    </p:spTree>
    <p:extLst>
      <p:ext uri="{BB962C8B-B14F-4D97-AF65-F5344CB8AC3E}">
        <p14:creationId xmlns:p14="http://schemas.microsoft.com/office/powerpoint/2010/main" val="895873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1735554" y="1783294"/>
            <a:ext cx="10323370" cy="10136188"/>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12312909" y="1783294"/>
            <a:ext cx="10323370" cy="10136188"/>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337434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996" y="730253"/>
            <a:ext cx="21030360" cy="2651125"/>
          </a:xfrm>
        </p:spPr>
        <p:txBody>
          <a:bodyPr/>
          <a:lstStyle/>
          <a:p>
            <a:r>
              <a:rPr lang="sv-SE" smtClean="0"/>
              <a:t>Click to edit Master title style</a:t>
            </a:r>
            <a:endParaRPr lang="en-US"/>
          </a:p>
        </p:txBody>
      </p:sp>
      <p:sp>
        <p:nvSpPr>
          <p:cNvPr id="3" name="Text Placeholder 2"/>
          <p:cNvSpPr>
            <a:spLocks noGrp="1"/>
          </p:cNvSpPr>
          <p:nvPr>
            <p:ph type="body" idx="1"/>
          </p:nvPr>
        </p:nvSpPr>
        <p:spPr>
          <a:xfrm>
            <a:off x="1679996" y="3362855"/>
            <a:ext cx="10315432"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1679996" y="5011208"/>
            <a:ext cx="10315432"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12344658" y="3362855"/>
            <a:ext cx="10365700"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12344658" y="5011208"/>
            <a:ext cx="10365700"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58136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991039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273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nchor="b"/>
          <a:lstStyle>
            <a:lvl1pPr>
              <a:defRPr sz="3200"/>
            </a:lvl1pPr>
          </a:lstStyle>
          <a:p>
            <a:r>
              <a:rPr lang="sv-SE" smtClean="0"/>
              <a:t>Click to edit Master title style</a:t>
            </a:r>
            <a:endParaRPr lang="en-US"/>
          </a:p>
        </p:txBody>
      </p:sp>
      <p:sp>
        <p:nvSpPr>
          <p:cNvPr id="3" name="Content Placeholder 2"/>
          <p:cNvSpPr>
            <a:spLocks noGrp="1"/>
          </p:cNvSpPr>
          <p:nvPr>
            <p:ph idx="1"/>
          </p:nvPr>
        </p:nvSpPr>
        <p:spPr>
          <a:xfrm>
            <a:off x="10365703" y="1973792"/>
            <a:ext cx="12344655"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98770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599893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nchor="b"/>
          <a:lstStyle>
            <a:lvl1pPr>
              <a:defRPr sz="3200"/>
            </a:lvl1pPr>
          </a:lstStyle>
          <a:p>
            <a:r>
              <a:rPr lang="sv-SE" smtClean="0"/>
              <a:t>Click to edit Master title style</a:t>
            </a:r>
            <a:endParaRPr lang="en-US"/>
          </a:p>
        </p:txBody>
      </p:sp>
      <p:sp>
        <p:nvSpPr>
          <p:cNvPr id="3" name="Picture Placeholder 2"/>
          <p:cNvSpPr>
            <a:spLocks noGrp="1"/>
          </p:cNvSpPr>
          <p:nvPr>
            <p:ph type="pic" idx="1"/>
          </p:nvPr>
        </p:nvSpPr>
        <p:spPr>
          <a:xfrm>
            <a:off x="10365703" y="1973792"/>
            <a:ext cx="12344655" cy="9747250"/>
          </a:xfrm>
        </p:spPr>
        <p:txBody>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smtClean="0"/>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1292413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794292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67725" y="545044"/>
            <a:ext cx="5481810" cy="11374438"/>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1217007" y="545044"/>
            <a:ext cx="16196737" cy="11374438"/>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209734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3667"/>
            <a:ext cx="18286810" cy="4775730"/>
          </a:xfrm>
        </p:spPr>
        <p:txBody>
          <a:bodyPr anchor="b"/>
          <a:lstStyle>
            <a:lvl1pPr algn="ctr">
              <a:defRPr sz="6000"/>
            </a:lvl1pPr>
          </a:lstStyle>
          <a:p>
            <a:r>
              <a:rPr lang="sv-SE" smtClean="0"/>
              <a:t>Click to edit Master title style</a:t>
            </a:r>
            <a:endParaRPr lang="en-US"/>
          </a:p>
        </p:txBody>
      </p:sp>
      <p:sp>
        <p:nvSpPr>
          <p:cNvPr id="3" name="Subtitle 2"/>
          <p:cNvSpPr>
            <a:spLocks noGrp="1"/>
          </p:cNvSpPr>
          <p:nvPr>
            <p:ph type="subTitle" idx="1"/>
          </p:nvPr>
        </p:nvSpPr>
        <p:spPr>
          <a:xfrm>
            <a:off x="3047802" y="7204605"/>
            <a:ext cx="18286810" cy="3309937"/>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sv-SE" smtClean="0"/>
              <a:t>Click to edit Master subtitle style</a:t>
            </a:r>
            <a:endParaRPr lang="en-US"/>
          </a:p>
        </p:txBody>
      </p:sp>
    </p:spTree>
    <p:extLst>
      <p:ext uri="{BB962C8B-B14F-4D97-AF65-F5344CB8AC3E}">
        <p14:creationId xmlns:p14="http://schemas.microsoft.com/office/powerpoint/2010/main" val="434290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724916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4122" y="3418417"/>
            <a:ext cx="21030360" cy="5707063"/>
          </a:xfrm>
        </p:spPr>
        <p:txBody>
          <a:bodyPr anchor="b"/>
          <a:lstStyle>
            <a:lvl1pPr>
              <a:defRPr sz="6000"/>
            </a:lvl1pPr>
          </a:lstStyle>
          <a:p>
            <a:r>
              <a:rPr lang="sv-SE" smtClean="0"/>
              <a:t>Click to edit Master title style</a:t>
            </a:r>
            <a:endParaRPr lang="en-US"/>
          </a:p>
        </p:txBody>
      </p:sp>
      <p:sp>
        <p:nvSpPr>
          <p:cNvPr id="3" name="Text Placeholder 2"/>
          <p:cNvSpPr>
            <a:spLocks noGrp="1"/>
          </p:cNvSpPr>
          <p:nvPr>
            <p:ph type="body" idx="1"/>
          </p:nvPr>
        </p:nvSpPr>
        <p:spPr>
          <a:xfrm>
            <a:off x="1664122" y="9178399"/>
            <a:ext cx="21030360" cy="3000375"/>
          </a:xfrm>
        </p:spPr>
        <p:txBody>
          <a:bodyPr/>
          <a:lstStyle>
            <a:lvl1pPr marL="0" indent="0">
              <a:buNone/>
              <a:defRPr sz="2400"/>
            </a:lvl1pPr>
            <a:lvl2pPr marL="457182" indent="0">
              <a:buNone/>
              <a:defRPr sz="2000"/>
            </a:lvl2pPr>
            <a:lvl3pPr marL="914363" indent="0">
              <a:buNone/>
              <a:defRPr sz="1800"/>
            </a:lvl3pPr>
            <a:lvl4pPr marL="1371545" indent="0">
              <a:buNone/>
              <a:defRPr sz="1600"/>
            </a:lvl4pPr>
            <a:lvl5pPr marL="1828727" indent="0">
              <a:buNone/>
              <a:defRPr sz="1600"/>
            </a:lvl5pPr>
            <a:lvl6pPr marL="2285909" indent="0">
              <a:buNone/>
              <a:defRPr sz="1600"/>
            </a:lvl6pPr>
            <a:lvl7pPr marL="2743090" indent="0">
              <a:buNone/>
              <a:defRPr sz="1600"/>
            </a:lvl7pPr>
            <a:lvl8pPr marL="3200272" indent="0">
              <a:buNone/>
              <a:defRPr sz="1600"/>
            </a:lvl8pPr>
            <a:lvl9pPr marL="3657454" indent="0">
              <a:buNone/>
              <a:defRPr sz="1600"/>
            </a:lvl9pPr>
          </a:lstStyle>
          <a:p>
            <a:pPr lvl="0"/>
            <a:r>
              <a:rPr lang="sv-SE" smtClean="0"/>
              <a:t>Click to edit Master text styles</a:t>
            </a:r>
          </a:p>
        </p:txBody>
      </p:sp>
    </p:spTree>
    <p:extLst>
      <p:ext uri="{BB962C8B-B14F-4D97-AF65-F5344CB8AC3E}">
        <p14:creationId xmlns:p14="http://schemas.microsoft.com/office/powerpoint/2010/main" val="1444311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1217004" y="3209399"/>
            <a:ext cx="10839274" cy="9043458"/>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12310264" y="3209399"/>
            <a:ext cx="10839273" cy="9043458"/>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53162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996" y="730253"/>
            <a:ext cx="21030360" cy="2651125"/>
          </a:xfrm>
        </p:spPr>
        <p:txBody>
          <a:bodyPr/>
          <a:lstStyle/>
          <a:p>
            <a:r>
              <a:rPr lang="sv-SE" smtClean="0"/>
              <a:t>Click to edit Master title style</a:t>
            </a:r>
            <a:endParaRPr lang="en-US"/>
          </a:p>
        </p:txBody>
      </p:sp>
      <p:sp>
        <p:nvSpPr>
          <p:cNvPr id="3" name="Text Placeholder 2"/>
          <p:cNvSpPr>
            <a:spLocks noGrp="1"/>
          </p:cNvSpPr>
          <p:nvPr>
            <p:ph type="body" idx="1"/>
          </p:nvPr>
        </p:nvSpPr>
        <p:spPr>
          <a:xfrm>
            <a:off x="1679996" y="3362855"/>
            <a:ext cx="10315432"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1679996" y="5011208"/>
            <a:ext cx="10315432"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12344658" y="3362855"/>
            <a:ext cx="10365700"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12344658" y="5011208"/>
            <a:ext cx="10365700"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2067062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020406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72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4122" y="3418417"/>
            <a:ext cx="21030360" cy="5707063"/>
          </a:xfrm>
        </p:spPr>
        <p:txBody>
          <a:bodyPr anchor="b"/>
          <a:lstStyle>
            <a:lvl1pPr>
              <a:defRPr sz="6000"/>
            </a:lvl1pPr>
          </a:lstStyle>
          <a:p>
            <a:r>
              <a:rPr lang="sv-SE" smtClean="0"/>
              <a:t>Click to edit Master title style</a:t>
            </a:r>
            <a:endParaRPr lang="en-US"/>
          </a:p>
        </p:txBody>
      </p:sp>
      <p:sp>
        <p:nvSpPr>
          <p:cNvPr id="3" name="Text Placeholder 2"/>
          <p:cNvSpPr>
            <a:spLocks noGrp="1"/>
          </p:cNvSpPr>
          <p:nvPr>
            <p:ph type="body" idx="1"/>
          </p:nvPr>
        </p:nvSpPr>
        <p:spPr>
          <a:xfrm>
            <a:off x="1664122" y="9178399"/>
            <a:ext cx="21030360" cy="3000375"/>
          </a:xfrm>
        </p:spPr>
        <p:txBody>
          <a:bodyPr/>
          <a:lstStyle>
            <a:lvl1pPr marL="0" indent="0">
              <a:buNone/>
              <a:defRPr sz="2400"/>
            </a:lvl1pPr>
            <a:lvl2pPr marL="457182" indent="0">
              <a:buNone/>
              <a:defRPr sz="2000"/>
            </a:lvl2pPr>
            <a:lvl3pPr marL="914363" indent="0">
              <a:buNone/>
              <a:defRPr sz="1800"/>
            </a:lvl3pPr>
            <a:lvl4pPr marL="1371545" indent="0">
              <a:buNone/>
              <a:defRPr sz="1600"/>
            </a:lvl4pPr>
            <a:lvl5pPr marL="1828727" indent="0">
              <a:buNone/>
              <a:defRPr sz="1600"/>
            </a:lvl5pPr>
            <a:lvl6pPr marL="2285909" indent="0">
              <a:buNone/>
              <a:defRPr sz="1600"/>
            </a:lvl6pPr>
            <a:lvl7pPr marL="2743090" indent="0">
              <a:buNone/>
              <a:defRPr sz="1600"/>
            </a:lvl7pPr>
            <a:lvl8pPr marL="3200272" indent="0">
              <a:buNone/>
              <a:defRPr sz="1600"/>
            </a:lvl8pPr>
            <a:lvl9pPr marL="3657454" indent="0">
              <a:buNone/>
              <a:defRPr sz="1600"/>
            </a:lvl9pPr>
          </a:lstStyle>
          <a:p>
            <a:pPr lvl="0"/>
            <a:r>
              <a:rPr lang="sv-SE" smtClean="0"/>
              <a:t>Click to edit Master text styles</a:t>
            </a:r>
          </a:p>
        </p:txBody>
      </p:sp>
    </p:spTree>
    <p:extLst>
      <p:ext uri="{BB962C8B-B14F-4D97-AF65-F5344CB8AC3E}">
        <p14:creationId xmlns:p14="http://schemas.microsoft.com/office/powerpoint/2010/main" val="2083149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nchor="b"/>
          <a:lstStyle>
            <a:lvl1pPr>
              <a:defRPr sz="3200"/>
            </a:lvl1pPr>
          </a:lstStyle>
          <a:p>
            <a:r>
              <a:rPr lang="sv-SE" smtClean="0"/>
              <a:t>Click to edit Master title style</a:t>
            </a:r>
            <a:endParaRPr lang="en-US"/>
          </a:p>
        </p:txBody>
      </p:sp>
      <p:sp>
        <p:nvSpPr>
          <p:cNvPr id="3" name="Content Placeholder 2"/>
          <p:cNvSpPr>
            <a:spLocks noGrp="1"/>
          </p:cNvSpPr>
          <p:nvPr>
            <p:ph idx="1"/>
          </p:nvPr>
        </p:nvSpPr>
        <p:spPr>
          <a:xfrm>
            <a:off x="10365703" y="1973792"/>
            <a:ext cx="12344655"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769304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nchor="b"/>
          <a:lstStyle>
            <a:lvl1pPr>
              <a:defRPr sz="3200"/>
            </a:lvl1pPr>
          </a:lstStyle>
          <a:p>
            <a:r>
              <a:rPr lang="sv-SE" smtClean="0"/>
              <a:t>Click to edit Master title style</a:t>
            </a:r>
            <a:endParaRPr lang="en-US"/>
          </a:p>
        </p:txBody>
      </p:sp>
      <p:sp>
        <p:nvSpPr>
          <p:cNvPr id="3" name="Picture Placeholder 2"/>
          <p:cNvSpPr>
            <a:spLocks noGrp="1"/>
          </p:cNvSpPr>
          <p:nvPr>
            <p:ph type="pic" idx="1"/>
          </p:nvPr>
        </p:nvSpPr>
        <p:spPr>
          <a:xfrm>
            <a:off x="10365703" y="1973792"/>
            <a:ext cx="12344655" cy="9747250"/>
          </a:xfrm>
        </p:spPr>
        <p:txBody>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smtClean="0"/>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1998994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968922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67725" y="3209396"/>
            <a:ext cx="5481810" cy="9532937"/>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1217007" y="3209396"/>
            <a:ext cx="16196737" cy="9532937"/>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221713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3667"/>
            <a:ext cx="18286810" cy="4775730"/>
          </a:xfrm>
        </p:spPr>
        <p:txBody>
          <a:bodyPr anchor="b"/>
          <a:lstStyle>
            <a:lvl1pPr algn="ctr">
              <a:defRPr sz="6000"/>
            </a:lvl1pPr>
          </a:lstStyle>
          <a:p>
            <a:r>
              <a:rPr lang="sv-SE" smtClean="0"/>
              <a:t>Click to edit Master title style</a:t>
            </a:r>
            <a:endParaRPr lang="en-US"/>
          </a:p>
        </p:txBody>
      </p:sp>
      <p:sp>
        <p:nvSpPr>
          <p:cNvPr id="3" name="Subtitle 2"/>
          <p:cNvSpPr>
            <a:spLocks noGrp="1"/>
          </p:cNvSpPr>
          <p:nvPr>
            <p:ph type="subTitle" idx="1"/>
          </p:nvPr>
        </p:nvSpPr>
        <p:spPr>
          <a:xfrm>
            <a:off x="3047802" y="7204605"/>
            <a:ext cx="18286810" cy="3309937"/>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sv-SE" smtClean="0"/>
              <a:t>Click to edit Master subtitle style</a:t>
            </a:r>
            <a:endParaRPr lang="en-US"/>
          </a:p>
        </p:txBody>
      </p:sp>
    </p:spTree>
    <p:extLst>
      <p:ext uri="{BB962C8B-B14F-4D97-AF65-F5344CB8AC3E}">
        <p14:creationId xmlns:p14="http://schemas.microsoft.com/office/powerpoint/2010/main" val="1934660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8803460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4122" y="3418417"/>
            <a:ext cx="21030360" cy="5707063"/>
          </a:xfrm>
        </p:spPr>
        <p:txBody>
          <a:bodyPr anchor="b"/>
          <a:lstStyle>
            <a:lvl1pPr>
              <a:defRPr sz="6000"/>
            </a:lvl1pPr>
          </a:lstStyle>
          <a:p>
            <a:r>
              <a:rPr lang="sv-SE" smtClean="0"/>
              <a:t>Click to edit Master title style</a:t>
            </a:r>
            <a:endParaRPr lang="en-US"/>
          </a:p>
        </p:txBody>
      </p:sp>
      <p:sp>
        <p:nvSpPr>
          <p:cNvPr id="3" name="Text Placeholder 2"/>
          <p:cNvSpPr>
            <a:spLocks noGrp="1"/>
          </p:cNvSpPr>
          <p:nvPr>
            <p:ph type="body" idx="1"/>
          </p:nvPr>
        </p:nvSpPr>
        <p:spPr>
          <a:xfrm>
            <a:off x="1664122" y="9178399"/>
            <a:ext cx="21030360" cy="3000375"/>
          </a:xfrm>
        </p:spPr>
        <p:txBody>
          <a:bodyPr/>
          <a:lstStyle>
            <a:lvl1pPr marL="0" indent="0">
              <a:buNone/>
              <a:defRPr sz="2400"/>
            </a:lvl1pPr>
            <a:lvl2pPr marL="457182" indent="0">
              <a:buNone/>
              <a:defRPr sz="2000"/>
            </a:lvl2pPr>
            <a:lvl3pPr marL="914363" indent="0">
              <a:buNone/>
              <a:defRPr sz="1800"/>
            </a:lvl3pPr>
            <a:lvl4pPr marL="1371545" indent="0">
              <a:buNone/>
              <a:defRPr sz="1600"/>
            </a:lvl4pPr>
            <a:lvl5pPr marL="1828727" indent="0">
              <a:buNone/>
              <a:defRPr sz="1600"/>
            </a:lvl5pPr>
            <a:lvl6pPr marL="2285909" indent="0">
              <a:buNone/>
              <a:defRPr sz="1600"/>
            </a:lvl6pPr>
            <a:lvl7pPr marL="2743090" indent="0">
              <a:buNone/>
              <a:defRPr sz="1600"/>
            </a:lvl7pPr>
            <a:lvl8pPr marL="3200272" indent="0">
              <a:buNone/>
              <a:defRPr sz="1600"/>
            </a:lvl8pPr>
            <a:lvl9pPr marL="3657454" indent="0">
              <a:buNone/>
              <a:defRPr sz="1600"/>
            </a:lvl9pPr>
          </a:lstStyle>
          <a:p>
            <a:pPr lvl="0"/>
            <a:r>
              <a:rPr lang="sv-SE" smtClean="0"/>
              <a:t>Click to edit Master text styles</a:t>
            </a:r>
          </a:p>
        </p:txBody>
      </p:sp>
    </p:spTree>
    <p:extLst>
      <p:ext uri="{BB962C8B-B14F-4D97-AF65-F5344CB8AC3E}">
        <p14:creationId xmlns:p14="http://schemas.microsoft.com/office/powerpoint/2010/main" val="411826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1217004" y="3209399"/>
            <a:ext cx="10839274" cy="9043458"/>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12310264" y="3209399"/>
            <a:ext cx="10839273" cy="9043458"/>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9787015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996" y="730253"/>
            <a:ext cx="21030360" cy="2651125"/>
          </a:xfrm>
        </p:spPr>
        <p:txBody>
          <a:bodyPr/>
          <a:lstStyle/>
          <a:p>
            <a:r>
              <a:rPr lang="sv-SE" smtClean="0"/>
              <a:t>Click to edit Master title style</a:t>
            </a:r>
            <a:endParaRPr lang="en-US"/>
          </a:p>
        </p:txBody>
      </p:sp>
      <p:sp>
        <p:nvSpPr>
          <p:cNvPr id="3" name="Text Placeholder 2"/>
          <p:cNvSpPr>
            <a:spLocks noGrp="1"/>
          </p:cNvSpPr>
          <p:nvPr>
            <p:ph type="body" idx="1"/>
          </p:nvPr>
        </p:nvSpPr>
        <p:spPr>
          <a:xfrm>
            <a:off x="1679996" y="3362855"/>
            <a:ext cx="10315432"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1679996" y="5011208"/>
            <a:ext cx="10315432"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12344658" y="3362855"/>
            <a:ext cx="10365700"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12344658" y="5011208"/>
            <a:ext cx="10365700"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9943201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9253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1217004" y="3209399"/>
            <a:ext cx="10839274" cy="9043458"/>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12310264" y="3209399"/>
            <a:ext cx="10839273" cy="9043458"/>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20589073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9243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nchor="b"/>
          <a:lstStyle>
            <a:lvl1pPr>
              <a:defRPr sz="3200"/>
            </a:lvl1pPr>
          </a:lstStyle>
          <a:p>
            <a:r>
              <a:rPr lang="sv-SE" smtClean="0"/>
              <a:t>Click to edit Master title style</a:t>
            </a:r>
            <a:endParaRPr lang="en-US"/>
          </a:p>
        </p:txBody>
      </p:sp>
      <p:sp>
        <p:nvSpPr>
          <p:cNvPr id="3" name="Content Placeholder 2"/>
          <p:cNvSpPr>
            <a:spLocks noGrp="1"/>
          </p:cNvSpPr>
          <p:nvPr>
            <p:ph idx="1"/>
          </p:nvPr>
        </p:nvSpPr>
        <p:spPr>
          <a:xfrm>
            <a:off x="10365703" y="1973792"/>
            <a:ext cx="12344655"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20796117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nchor="b"/>
          <a:lstStyle>
            <a:lvl1pPr>
              <a:defRPr sz="3200"/>
            </a:lvl1pPr>
          </a:lstStyle>
          <a:p>
            <a:r>
              <a:rPr lang="sv-SE" smtClean="0"/>
              <a:t>Click to edit Master title style</a:t>
            </a:r>
            <a:endParaRPr lang="en-US"/>
          </a:p>
        </p:txBody>
      </p:sp>
      <p:sp>
        <p:nvSpPr>
          <p:cNvPr id="3" name="Picture Placeholder 2"/>
          <p:cNvSpPr>
            <a:spLocks noGrp="1"/>
          </p:cNvSpPr>
          <p:nvPr>
            <p:ph type="pic" idx="1"/>
          </p:nvPr>
        </p:nvSpPr>
        <p:spPr>
          <a:xfrm>
            <a:off x="10365703" y="1973792"/>
            <a:ext cx="12344655" cy="9747250"/>
          </a:xfrm>
        </p:spPr>
        <p:txBody>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smtClean="0"/>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1092637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0150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67725" y="3209396"/>
            <a:ext cx="5481810" cy="9532937"/>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1217007" y="3209396"/>
            <a:ext cx="16196737" cy="9532937"/>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4042596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3667"/>
            <a:ext cx="18286810" cy="4775730"/>
          </a:xfrm>
        </p:spPr>
        <p:txBody>
          <a:bodyPr/>
          <a:lstStyle>
            <a:lvl1pPr algn="ctr">
              <a:defRPr sz="6000"/>
            </a:lvl1pPr>
          </a:lstStyle>
          <a:p>
            <a:r>
              <a:rPr lang="sv-SE" smtClean="0"/>
              <a:t>Click to edit Master title style</a:t>
            </a:r>
            <a:endParaRPr lang="en-US"/>
          </a:p>
        </p:txBody>
      </p:sp>
      <p:sp>
        <p:nvSpPr>
          <p:cNvPr id="3" name="Subtitle 2"/>
          <p:cNvSpPr>
            <a:spLocks noGrp="1"/>
          </p:cNvSpPr>
          <p:nvPr>
            <p:ph type="subTitle" idx="1"/>
          </p:nvPr>
        </p:nvSpPr>
        <p:spPr>
          <a:xfrm>
            <a:off x="3047802" y="7204605"/>
            <a:ext cx="18286810" cy="3309937"/>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sv-SE" smtClean="0"/>
              <a:t>Click to edit Master subtitle style</a:t>
            </a:r>
            <a:endParaRPr lang="en-US"/>
          </a:p>
        </p:txBody>
      </p:sp>
    </p:spTree>
    <p:extLst>
      <p:ext uri="{BB962C8B-B14F-4D97-AF65-F5344CB8AC3E}">
        <p14:creationId xmlns:p14="http://schemas.microsoft.com/office/powerpoint/2010/main" val="616734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3475842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4122" y="3418417"/>
            <a:ext cx="21030360" cy="5707063"/>
          </a:xfrm>
        </p:spPr>
        <p:txBody>
          <a:bodyPr/>
          <a:lstStyle>
            <a:lvl1pPr>
              <a:defRPr sz="6000"/>
            </a:lvl1pPr>
          </a:lstStyle>
          <a:p>
            <a:r>
              <a:rPr lang="sv-SE" smtClean="0"/>
              <a:t>Click to edit Master title style</a:t>
            </a:r>
            <a:endParaRPr lang="en-US"/>
          </a:p>
        </p:txBody>
      </p:sp>
      <p:sp>
        <p:nvSpPr>
          <p:cNvPr id="3" name="Text Placeholder 2"/>
          <p:cNvSpPr>
            <a:spLocks noGrp="1"/>
          </p:cNvSpPr>
          <p:nvPr>
            <p:ph type="body" idx="1"/>
          </p:nvPr>
        </p:nvSpPr>
        <p:spPr>
          <a:xfrm>
            <a:off x="1664122" y="9178399"/>
            <a:ext cx="21030360" cy="3000375"/>
          </a:xfrm>
        </p:spPr>
        <p:txBody>
          <a:bodyPr/>
          <a:lstStyle>
            <a:lvl1pPr marL="0" indent="0">
              <a:buNone/>
              <a:defRPr sz="2400"/>
            </a:lvl1pPr>
            <a:lvl2pPr marL="457182" indent="0">
              <a:buNone/>
              <a:defRPr sz="2000"/>
            </a:lvl2pPr>
            <a:lvl3pPr marL="914363" indent="0">
              <a:buNone/>
              <a:defRPr sz="1800"/>
            </a:lvl3pPr>
            <a:lvl4pPr marL="1371545" indent="0">
              <a:buNone/>
              <a:defRPr sz="1600"/>
            </a:lvl4pPr>
            <a:lvl5pPr marL="1828727" indent="0">
              <a:buNone/>
              <a:defRPr sz="1600"/>
            </a:lvl5pPr>
            <a:lvl6pPr marL="2285909" indent="0">
              <a:buNone/>
              <a:defRPr sz="1600"/>
            </a:lvl6pPr>
            <a:lvl7pPr marL="2743090" indent="0">
              <a:buNone/>
              <a:defRPr sz="1600"/>
            </a:lvl7pPr>
            <a:lvl8pPr marL="3200272" indent="0">
              <a:buNone/>
              <a:defRPr sz="1600"/>
            </a:lvl8pPr>
            <a:lvl9pPr marL="3657454" indent="0">
              <a:buNone/>
              <a:defRPr sz="1600"/>
            </a:lvl9pPr>
          </a:lstStyle>
          <a:p>
            <a:pPr lvl="0"/>
            <a:r>
              <a:rPr lang="sv-SE" smtClean="0"/>
              <a:t>Click to edit Master text styles</a:t>
            </a:r>
          </a:p>
        </p:txBody>
      </p:sp>
    </p:spTree>
    <p:extLst>
      <p:ext uri="{BB962C8B-B14F-4D97-AF65-F5344CB8AC3E}">
        <p14:creationId xmlns:p14="http://schemas.microsoft.com/office/powerpoint/2010/main" val="5623957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1735556" y="6892397"/>
            <a:ext cx="6143225" cy="4635500"/>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8132765" y="6892397"/>
            <a:ext cx="6143225" cy="4635500"/>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607774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996" y="730253"/>
            <a:ext cx="21030360" cy="2651125"/>
          </a:xfrm>
        </p:spPr>
        <p:txBody>
          <a:bodyPr/>
          <a:lstStyle/>
          <a:p>
            <a:r>
              <a:rPr lang="sv-SE" smtClean="0"/>
              <a:t>Click to edit Master title style</a:t>
            </a:r>
            <a:endParaRPr lang="en-US"/>
          </a:p>
        </p:txBody>
      </p:sp>
      <p:sp>
        <p:nvSpPr>
          <p:cNvPr id="3" name="Text Placeholder 2"/>
          <p:cNvSpPr>
            <a:spLocks noGrp="1"/>
          </p:cNvSpPr>
          <p:nvPr>
            <p:ph type="body" idx="1"/>
          </p:nvPr>
        </p:nvSpPr>
        <p:spPr>
          <a:xfrm>
            <a:off x="1679996" y="3362855"/>
            <a:ext cx="10315432"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1679996" y="5011208"/>
            <a:ext cx="10315432"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12344658" y="3362855"/>
            <a:ext cx="10365700"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12344658" y="5011208"/>
            <a:ext cx="10365700"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78374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996" y="730253"/>
            <a:ext cx="21030360" cy="2651125"/>
          </a:xfrm>
        </p:spPr>
        <p:txBody>
          <a:bodyPr/>
          <a:lstStyle/>
          <a:p>
            <a:r>
              <a:rPr lang="sv-SE" smtClean="0"/>
              <a:t>Click to edit Master title style</a:t>
            </a:r>
            <a:endParaRPr lang="en-US"/>
          </a:p>
        </p:txBody>
      </p:sp>
      <p:sp>
        <p:nvSpPr>
          <p:cNvPr id="3" name="Text Placeholder 2"/>
          <p:cNvSpPr>
            <a:spLocks noGrp="1"/>
          </p:cNvSpPr>
          <p:nvPr>
            <p:ph type="body" idx="1"/>
          </p:nvPr>
        </p:nvSpPr>
        <p:spPr>
          <a:xfrm>
            <a:off x="1679996" y="3362855"/>
            <a:ext cx="10315432"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1679996" y="5011208"/>
            <a:ext cx="10315432"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12344658" y="3362855"/>
            <a:ext cx="10365700"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12344658" y="5011208"/>
            <a:ext cx="10365700"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901130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5501018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7043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lstStyle>
            <a:lvl1pPr>
              <a:defRPr sz="3200"/>
            </a:lvl1pPr>
          </a:lstStyle>
          <a:p>
            <a:r>
              <a:rPr lang="sv-SE" smtClean="0"/>
              <a:t>Click to edit Master title style</a:t>
            </a:r>
            <a:endParaRPr lang="en-US"/>
          </a:p>
        </p:txBody>
      </p:sp>
      <p:sp>
        <p:nvSpPr>
          <p:cNvPr id="3" name="Content Placeholder 2"/>
          <p:cNvSpPr>
            <a:spLocks noGrp="1"/>
          </p:cNvSpPr>
          <p:nvPr>
            <p:ph idx="1"/>
          </p:nvPr>
        </p:nvSpPr>
        <p:spPr>
          <a:xfrm>
            <a:off x="10365703" y="1973792"/>
            <a:ext cx="12344655"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18726668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lstStyle>
            <a:lvl1pPr>
              <a:defRPr sz="3200"/>
            </a:lvl1pPr>
          </a:lstStyle>
          <a:p>
            <a:r>
              <a:rPr lang="sv-SE" smtClean="0"/>
              <a:t>Click to edit Master title style</a:t>
            </a:r>
            <a:endParaRPr lang="en-US"/>
          </a:p>
        </p:txBody>
      </p:sp>
      <p:sp>
        <p:nvSpPr>
          <p:cNvPr id="3" name="Picture Placeholder 2"/>
          <p:cNvSpPr>
            <a:spLocks noGrp="1"/>
          </p:cNvSpPr>
          <p:nvPr>
            <p:ph type="pic" idx="1"/>
          </p:nvPr>
        </p:nvSpPr>
        <p:spPr>
          <a:xfrm>
            <a:off x="10365703" y="1973792"/>
            <a:ext cx="12344655" cy="9747250"/>
          </a:xfrm>
        </p:spPr>
        <p:txBody>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smtClean="0"/>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6123531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1869949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40882" y="2140480"/>
            <a:ext cx="3135108" cy="9387417"/>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1735556" y="2140480"/>
            <a:ext cx="9151343" cy="9387417"/>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4500993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3667"/>
            <a:ext cx="18286810" cy="4775730"/>
          </a:xfrm>
        </p:spPr>
        <p:txBody>
          <a:bodyPr/>
          <a:lstStyle>
            <a:lvl1pPr algn="ctr">
              <a:defRPr sz="6000"/>
            </a:lvl1pPr>
          </a:lstStyle>
          <a:p>
            <a:r>
              <a:rPr lang="sv-SE" smtClean="0"/>
              <a:t>Click to edit Master title style</a:t>
            </a:r>
            <a:endParaRPr lang="en-US"/>
          </a:p>
        </p:txBody>
      </p:sp>
      <p:sp>
        <p:nvSpPr>
          <p:cNvPr id="3" name="Subtitle 2"/>
          <p:cNvSpPr>
            <a:spLocks noGrp="1"/>
          </p:cNvSpPr>
          <p:nvPr>
            <p:ph type="subTitle" idx="1"/>
          </p:nvPr>
        </p:nvSpPr>
        <p:spPr>
          <a:xfrm>
            <a:off x="3047802" y="7204605"/>
            <a:ext cx="18286810" cy="3309937"/>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sv-SE" smtClean="0"/>
              <a:t>Click to edit Master subtitle style</a:t>
            </a:r>
            <a:endParaRPr lang="en-US"/>
          </a:p>
        </p:txBody>
      </p:sp>
    </p:spTree>
    <p:extLst>
      <p:ext uri="{BB962C8B-B14F-4D97-AF65-F5344CB8AC3E}">
        <p14:creationId xmlns:p14="http://schemas.microsoft.com/office/powerpoint/2010/main" val="20566651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3401577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4122" y="3418417"/>
            <a:ext cx="21030360" cy="5707063"/>
          </a:xfrm>
        </p:spPr>
        <p:txBody>
          <a:bodyPr/>
          <a:lstStyle>
            <a:lvl1pPr>
              <a:defRPr sz="6000"/>
            </a:lvl1pPr>
          </a:lstStyle>
          <a:p>
            <a:r>
              <a:rPr lang="sv-SE" smtClean="0"/>
              <a:t>Click to edit Master title style</a:t>
            </a:r>
            <a:endParaRPr lang="en-US"/>
          </a:p>
        </p:txBody>
      </p:sp>
      <p:sp>
        <p:nvSpPr>
          <p:cNvPr id="3" name="Text Placeholder 2"/>
          <p:cNvSpPr>
            <a:spLocks noGrp="1"/>
          </p:cNvSpPr>
          <p:nvPr>
            <p:ph type="body" idx="1"/>
          </p:nvPr>
        </p:nvSpPr>
        <p:spPr>
          <a:xfrm>
            <a:off x="1664122" y="9178399"/>
            <a:ext cx="21030360" cy="3000375"/>
          </a:xfrm>
        </p:spPr>
        <p:txBody>
          <a:bodyPr/>
          <a:lstStyle>
            <a:lvl1pPr marL="0" indent="0">
              <a:buNone/>
              <a:defRPr sz="2400"/>
            </a:lvl1pPr>
            <a:lvl2pPr marL="457182" indent="0">
              <a:buNone/>
              <a:defRPr sz="2000"/>
            </a:lvl2pPr>
            <a:lvl3pPr marL="914363" indent="0">
              <a:buNone/>
              <a:defRPr sz="1800"/>
            </a:lvl3pPr>
            <a:lvl4pPr marL="1371545" indent="0">
              <a:buNone/>
              <a:defRPr sz="1600"/>
            </a:lvl4pPr>
            <a:lvl5pPr marL="1828727" indent="0">
              <a:buNone/>
              <a:defRPr sz="1600"/>
            </a:lvl5pPr>
            <a:lvl6pPr marL="2285909" indent="0">
              <a:buNone/>
              <a:defRPr sz="1600"/>
            </a:lvl6pPr>
            <a:lvl7pPr marL="2743090" indent="0">
              <a:buNone/>
              <a:defRPr sz="1600"/>
            </a:lvl7pPr>
            <a:lvl8pPr marL="3200272" indent="0">
              <a:buNone/>
              <a:defRPr sz="1600"/>
            </a:lvl8pPr>
            <a:lvl9pPr marL="3657454" indent="0">
              <a:buNone/>
              <a:defRPr sz="1600"/>
            </a:lvl9pPr>
          </a:lstStyle>
          <a:p>
            <a:pPr lvl="0"/>
            <a:r>
              <a:rPr lang="sv-SE" smtClean="0"/>
              <a:t>Click to edit Master text styles</a:t>
            </a:r>
          </a:p>
        </p:txBody>
      </p:sp>
    </p:spTree>
    <p:extLst>
      <p:ext uri="{BB962C8B-B14F-4D97-AF65-F5344CB8AC3E}">
        <p14:creationId xmlns:p14="http://schemas.microsoft.com/office/powerpoint/2010/main" val="13696784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1735556" y="6892397"/>
            <a:ext cx="6143225" cy="4635500"/>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8132765" y="6892397"/>
            <a:ext cx="6143225" cy="4635500"/>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929588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440413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996" y="730253"/>
            <a:ext cx="21030360" cy="2651125"/>
          </a:xfrm>
        </p:spPr>
        <p:txBody>
          <a:bodyPr/>
          <a:lstStyle/>
          <a:p>
            <a:r>
              <a:rPr lang="sv-SE" smtClean="0"/>
              <a:t>Click to edit Master title style</a:t>
            </a:r>
            <a:endParaRPr lang="en-US"/>
          </a:p>
        </p:txBody>
      </p:sp>
      <p:sp>
        <p:nvSpPr>
          <p:cNvPr id="3" name="Text Placeholder 2"/>
          <p:cNvSpPr>
            <a:spLocks noGrp="1"/>
          </p:cNvSpPr>
          <p:nvPr>
            <p:ph type="body" idx="1"/>
          </p:nvPr>
        </p:nvSpPr>
        <p:spPr>
          <a:xfrm>
            <a:off x="1679996" y="3362855"/>
            <a:ext cx="10315432"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1679996" y="5011208"/>
            <a:ext cx="10315432"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12344658" y="3362855"/>
            <a:ext cx="10365700"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12344658" y="5011208"/>
            <a:ext cx="10365700"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84009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21389829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0988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lstStyle>
            <a:lvl1pPr>
              <a:defRPr sz="3200"/>
            </a:lvl1pPr>
          </a:lstStyle>
          <a:p>
            <a:r>
              <a:rPr lang="sv-SE" smtClean="0"/>
              <a:t>Click to edit Master title style</a:t>
            </a:r>
            <a:endParaRPr lang="en-US"/>
          </a:p>
        </p:txBody>
      </p:sp>
      <p:sp>
        <p:nvSpPr>
          <p:cNvPr id="3" name="Content Placeholder 2"/>
          <p:cNvSpPr>
            <a:spLocks noGrp="1"/>
          </p:cNvSpPr>
          <p:nvPr>
            <p:ph idx="1"/>
          </p:nvPr>
        </p:nvSpPr>
        <p:spPr>
          <a:xfrm>
            <a:off x="10365703" y="1973792"/>
            <a:ext cx="12344655"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19873232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lstStyle>
            <a:lvl1pPr>
              <a:defRPr sz="3200"/>
            </a:lvl1pPr>
          </a:lstStyle>
          <a:p>
            <a:r>
              <a:rPr lang="sv-SE" smtClean="0"/>
              <a:t>Click to edit Master title style</a:t>
            </a:r>
            <a:endParaRPr lang="en-US"/>
          </a:p>
        </p:txBody>
      </p:sp>
      <p:sp>
        <p:nvSpPr>
          <p:cNvPr id="3" name="Picture Placeholder 2"/>
          <p:cNvSpPr>
            <a:spLocks noGrp="1"/>
          </p:cNvSpPr>
          <p:nvPr>
            <p:ph type="pic" idx="1"/>
          </p:nvPr>
        </p:nvSpPr>
        <p:spPr>
          <a:xfrm>
            <a:off x="10365703" y="1973792"/>
            <a:ext cx="12344655" cy="9747250"/>
          </a:xfrm>
        </p:spPr>
        <p:txBody>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smtClean="0"/>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2132131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5682753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40882" y="2140480"/>
            <a:ext cx="3135108" cy="9387417"/>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1735556" y="2140480"/>
            <a:ext cx="9151343" cy="9387417"/>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7201856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3667"/>
            <a:ext cx="18286810" cy="4775730"/>
          </a:xfrm>
        </p:spPr>
        <p:txBody>
          <a:bodyPr anchor="b"/>
          <a:lstStyle>
            <a:lvl1pPr algn="ctr">
              <a:defRPr sz="6000"/>
            </a:lvl1pPr>
          </a:lstStyle>
          <a:p>
            <a:r>
              <a:rPr lang="sv-SE" smtClean="0"/>
              <a:t>Click to edit Master title style</a:t>
            </a:r>
            <a:endParaRPr lang="en-US"/>
          </a:p>
        </p:txBody>
      </p:sp>
      <p:sp>
        <p:nvSpPr>
          <p:cNvPr id="3" name="Subtitle 2"/>
          <p:cNvSpPr>
            <a:spLocks noGrp="1"/>
          </p:cNvSpPr>
          <p:nvPr>
            <p:ph type="subTitle" idx="1"/>
          </p:nvPr>
        </p:nvSpPr>
        <p:spPr>
          <a:xfrm>
            <a:off x="3047802" y="7204605"/>
            <a:ext cx="18286810" cy="3309937"/>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sv-SE" smtClean="0"/>
              <a:t>Click to edit Master subtitle style</a:t>
            </a:r>
            <a:endParaRPr lang="en-US"/>
          </a:p>
        </p:txBody>
      </p:sp>
    </p:spTree>
    <p:extLst>
      <p:ext uri="{BB962C8B-B14F-4D97-AF65-F5344CB8AC3E}">
        <p14:creationId xmlns:p14="http://schemas.microsoft.com/office/powerpoint/2010/main" val="6250401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3994932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4122" y="3418417"/>
            <a:ext cx="21030360" cy="5707063"/>
          </a:xfrm>
        </p:spPr>
        <p:txBody>
          <a:bodyPr anchor="b"/>
          <a:lstStyle>
            <a:lvl1pPr>
              <a:defRPr sz="6000"/>
            </a:lvl1pPr>
          </a:lstStyle>
          <a:p>
            <a:r>
              <a:rPr lang="sv-SE" smtClean="0"/>
              <a:t>Click to edit Master title style</a:t>
            </a:r>
            <a:endParaRPr lang="en-US"/>
          </a:p>
        </p:txBody>
      </p:sp>
      <p:sp>
        <p:nvSpPr>
          <p:cNvPr id="3" name="Text Placeholder 2"/>
          <p:cNvSpPr>
            <a:spLocks noGrp="1"/>
          </p:cNvSpPr>
          <p:nvPr>
            <p:ph type="body" idx="1"/>
          </p:nvPr>
        </p:nvSpPr>
        <p:spPr>
          <a:xfrm>
            <a:off x="1664122" y="9178399"/>
            <a:ext cx="21030360" cy="3000375"/>
          </a:xfrm>
        </p:spPr>
        <p:txBody>
          <a:bodyPr/>
          <a:lstStyle>
            <a:lvl1pPr marL="0" indent="0">
              <a:buNone/>
              <a:defRPr sz="2400"/>
            </a:lvl1pPr>
            <a:lvl2pPr marL="457182" indent="0">
              <a:buNone/>
              <a:defRPr sz="2000"/>
            </a:lvl2pPr>
            <a:lvl3pPr marL="914363" indent="0">
              <a:buNone/>
              <a:defRPr sz="1800"/>
            </a:lvl3pPr>
            <a:lvl4pPr marL="1371545" indent="0">
              <a:buNone/>
              <a:defRPr sz="1600"/>
            </a:lvl4pPr>
            <a:lvl5pPr marL="1828727" indent="0">
              <a:buNone/>
              <a:defRPr sz="1600"/>
            </a:lvl5pPr>
            <a:lvl6pPr marL="2285909" indent="0">
              <a:buNone/>
              <a:defRPr sz="1600"/>
            </a:lvl6pPr>
            <a:lvl7pPr marL="2743090" indent="0">
              <a:buNone/>
              <a:defRPr sz="1600"/>
            </a:lvl7pPr>
            <a:lvl8pPr marL="3200272" indent="0">
              <a:buNone/>
              <a:defRPr sz="1600"/>
            </a:lvl8pPr>
            <a:lvl9pPr marL="3657454" indent="0">
              <a:buNone/>
              <a:defRPr sz="1600"/>
            </a:lvl9pPr>
          </a:lstStyle>
          <a:p>
            <a:pPr lvl="0"/>
            <a:r>
              <a:rPr lang="sv-SE" smtClean="0"/>
              <a:t>Click to edit Master text styles</a:t>
            </a:r>
          </a:p>
        </p:txBody>
      </p:sp>
    </p:spTree>
    <p:extLst>
      <p:ext uri="{BB962C8B-B14F-4D97-AF65-F5344CB8AC3E}">
        <p14:creationId xmlns:p14="http://schemas.microsoft.com/office/powerpoint/2010/main" val="1567022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741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1217004" y="3209399"/>
            <a:ext cx="10839274" cy="9043458"/>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12310264" y="3209399"/>
            <a:ext cx="10839273" cy="9043458"/>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8175727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996" y="730253"/>
            <a:ext cx="21030360" cy="2651125"/>
          </a:xfrm>
        </p:spPr>
        <p:txBody>
          <a:bodyPr/>
          <a:lstStyle/>
          <a:p>
            <a:r>
              <a:rPr lang="sv-SE" smtClean="0"/>
              <a:t>Click to edit Master title style</a:t>
            </a:r>
            <a:endParaRPr lang="en-US"/>
          </a:p>
        </p:txBody>
      </p:sp>
      <p:sp>
        <p:nvSpPr>
          <p:cNvPr id="3" name="Text Placeholder 2"/>
          <p:cNvSpPr>
            <a:spLocks noGrp="1"/>
          </p:cNvSpPr>
          <p:nvPr>
            <p:ph type="body" idx="1"/>
          </p:nvPr>
        </p:nvSpPr>
        <p:spPr>
          <a:xfrm>
            <a:off x="1679996" y="3362855"/>
            <a:ext cx="10315432"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1679996" y="5011208"/>
            <a:ext cx="10315432"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12344658" y="3362855"/>
            <a:ext cx="10365700"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12344658" y="5011208"/>
            <a:ext cx="10365700"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49339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4991503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2100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nchor="b"/>
          <a:lstStyle>
            <a:lvl1pPr>
              <a:defRPr sz="3200"/>
            </a:lvl1pPr>
          </a:lstStyle>
          <a:p>
            <a:r>
              <a:rPr lang="sv-SE" smtClean="0"/>
              <a:t>Click to edit Master title style</a:t>
            </a:r>
            <a:endParaRPr lang="en-US"/>
          </a:p>
        </p:txBody>
      </p:sp>
      <p:sp>
        <p:nvSpPr>
          <p:cNvPr id="3" name="Content Placeholder 2"/>
          <p:cNvSpPr>
            <a:spLocks noGrp="1"/>
          </p:cNvSpPr>
          <p:nvPr>
            <p:ph idx="1"/>
          </p:nvPr>
        </p:nvSpPr>
        <p:spPr>
          <a:xfrm>
            <a:off x="10365703" y="1973792"/>
            <a:ext cx="12344655"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250841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nchor="b"/>
          <a:lstStyle>
            <a:lvl1pPr>
              <a:defRPr sz="3200"/>
            </a:lvl1pPr>
          </a:lstStyle>
          <a:p>
            <a:r>
              <a:rPr lang="sv-SE" smtClean="0"/>
              <a:t>Click to edit Master title style</a:t>
            </a:r>
            <a:endParaRPr lang="en-US"/>
          </a:p>
        </p:txBody>
      </p:sp>
      <p:sp>
        <p:nvSpPr>
          <p:cNvPr id="3" name="Picture Placeholder 2"/>
          <p:cNvSpPr>
            <a:spLocks noGrp="1"/>
          </p:cNvSpPr>
          <p:nvPr>
            <p:ph type="pic" idx="1"/>
          </p:nvPr>
        </p:nvSpPr>
        <p:spPr>
          <a:xfrm>
            <a:off x="10365703" y="1973792"/>
            <a:ext cx="12344655" cy="9747250"/>
          </a:xfrm>
        </p:spPr>
        <p:txBody>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smtClean="0"/>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19034099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3794610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67725" y="357188"/>
            <a:ext cx="5481810" cy="11895667"/>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1217007" y="357188"/>
            <a:ext cx="16196737" cy="11895667"/>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3726683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3667"/>
            <a:ext cx="18286810" cy="4775730"/>
          </a:xfrm>
        </p:spPr>
        <p:txBody>
          <a:bodyPr anchor="b"/>
          <a:lstStyle>
            <a:lvl1pPr algn="ctr">
              <a:defRPr sz="6000"/>
            </a:lvl1pPr>
          </a:lstStyle>
          <a:p>
            <a:r>
              <a:rPr lang="sv-SE" smtClean="0"/>
              <a:t>Click to edit Master title style</a:t>
            </a:r>
            <a:endParaRPr lang="en-US"/>
          </a:p>
        </p:txBody>
      </p:sp>
      <p:sp>
        <p:nvSpPr>
          <p:cNvPr id="3" name="Subtitle 2"/>
          <p:cNvSpPr>
            <a:spLocks noGrp="1"/>
          </p:cNvSpPr>
          <p:nvPr>
            <p:ph type="subTitle" idx="1"/>
          </p:nvPr>
        </p:nvSpPr>
        <p:spPr>
          <a:xfrm>
            <a:off x="3047802" y="7204605"/>
            <a:ext cx="18286810" cy="3309937"/>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sv-SE" smtClean="0"/>
              <a:t>Click to edit Master subtitle style</a:t>
            </a:r>
            <a:endParaRPr lang="en-US"/>
          </a:p>
        </p:txBody>
      </p:sp>
    </p:spTree>
    <p:extLst>
      <p:ext uri="{BB962C8B-B14F-4D97-AF65-F5344CB8AC3E}">
        <p14:creationId xmlns:p14="http://schemas.microsoft.com/office/powerpoint/2010/main" val="3183220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98723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nchor="b"/>
          <a:lstStyle>
            <a:lvl1pPr>
              <a:defRPr sz="3200"/>
            </a:lvl1pPr>
          </a:lstStyle>
          <a:p>
            <a:r>
              <a:rPr lang="sv-SE" smtClean="0"/>
              <a:t>Click to edit Master title style</a:t>
            </a:r>
            <a:endParaRPr lang="en-US"/>
          </a:p>
        </p:txBody>
      </p:sp>
      <p:sp>
        <p:nvSpPr>
          <p:cNvPr id="3" name="Content Placeholder 2"/>
          <p:cNvSpPr>
            <a:spLocks noGrp="1"/>
          </p:cNvSpPr>
          <p:nvPr>
            <p:ph idx="1"/>
          </p:nvPr>
        </p:nvSpPr>
        <p:spPr>
          <a:xfrm>
            <a:off x="10365703" y="1973792"/>
            <a:ext cx="12344655"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19281893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4122" y="3418417"/>
            <a:ext cx="21030360" cy="5707063"/>
          </a:xfrm>
        </p:spPr>
        <p:txBody>
          <a:bodyPr anchor="b"/>
          <a:lstStyle>
            <a:lvl1pPr>
              <a:defRPr sz="6000"/>
            </a:lvl1pPr>
          </a:lstStyle>
          <a:p>
            <a:r>
              <a:rPr lang="sv-SE" smtClean="0"/>
              <a:t>Click to edit Master title style</a:t>
            </a:r>
            <a:endParaRPr lang="en-US"/>
          </a:p>
        </p:txBody>
      </p:sp>
      <p:sp>
        <p:nvSpPr>
          <p:cNvPr id="3" name="Text Placeholder 2"/>
          <p:cNvSpPr>
            <a:spLocks noGrp="1"/>
          </p:cNvSpPr>
          <p:nvPr>
            <p:ph type="body" idx="1"/>
          </p:nvPr>
        </p:nvSpPr>
        <p:spPr>
          <a:xfrm>
            <a:off x="1664122" y="9178399"/>
            <a:ext cx="21030360" cy="3000375"/>
          </a:xfrm>
        </p:spPr>
        <p:txBody>
          <a:bodyPr/>
          <a:lstStyle>
            <a:lvl1pPr marL="0" indent="0">
              <a:buNone/>
              <a:defRPr sz="2400"/>
            </a:lvl1pPr>
            <a:lvl2pPr marL="457182" indent="0">
              <a:buNone/>
              <a:defRPr sz="2000"/>
            </a:lvl2pPr>
            <a:lvl3pPr marL="914363" indent="0">
              <a:buNone/>
              <a:defRPr sz="1800"/>
            </a:lvl3pPr>
            <a:lvl4pPr marL="1371545" indent="0">
              <a:buNone/>
              <a:defRPr sz="1600"/>
            </a:lvl4pPr>
            <a:lvl5pPr marL="1828727" indent="0">
              <a:buNone/>
              <a:defRPr sz="1600"/>
            </a:lvl5pPr>
            <a:lvl6pPr marL="2285909" indent="0">
              <a:buNone/>
              <a:defRPr sz="1600"/>
            </a:lvl6pPr>
            <a:lvl7pPr marL="2743090" indent="0">
              <a:buNone/>
              <a:defRPr sz="1600"/>
            </a:lvl7pPr>
            <a:lvl8pPr marL="3200272" indent="0">
              <a:buNone/>
              <a:defRPr sz="1600"/>
            </a:lvl8pPr>
            <a:lvl9pPr marL="3657454" indent="0">
              <a:buNone/>
              <a:defRPr sz="1600"/>
            </a:lvl9pPr>
          </a:lstStyle>
          <a:p>
            <a:pPr lvl="0"/>
            <a:r>
              <a:rPr lang="sv-SE" smtClean="0"/>
              <a:t>Click to edit Master text styles</a:t>
            </a:r>
          </a:p>
        </p:txBody>
      </p:sp>
    </p:spTree>
    <p:extLst>
      <p:ext uri="{BB962C8B-B14F-4D97-AF65-F5344CB8AC3E}">
        <p14:creationId xmlns:p14="http://schemas.microsoft.com/office/powerpoint/2010/main" val="14510426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1217004" y="3209399"/>
            <a:ext cx="10839274" cy="9043458"/>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12310264" y="3209399"/>
            <a:ext cx="10839273" cy="9043458"/>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8684239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996" y="730253"/>
            <a:ext cx="21030360" cy="2651125"/>
          </a:xfrm>
        </p:spPr>
        <p:txBody>
          <a:bodyPr/>
          <a:lstStyle/>
          <a:p>
            <a:r>
              <a:rPr lang="sv-SE" smtClean="0"/>
              <a:t>Click to edit Master title style</a:t>
            </a:r>
            <a:endParaRPr lang="en-US"/>
          </a:p>
        </p:txBody>
      </p:sp>
      <p:sp>
        <p:nvSpPr>
          <p:cNvPr id="3" name="Text Placeholder 2"/>
          <p:cNvSpPr>
            <a:spLocks noGrp="1"/>
          </p:cNvSpPr>
          <p:nvPr>
            <p:ph type="body" idx="1"/>
          </p:nvPr>
        </p:nvSpPr>
        <p:spPr>
          <a:xfrm>
            <a:off x="1679996" y="3362855"/>
            <a:ext cx="10315432"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1679996" y="5011208"/>
            <a:ext cx="10315432"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12344658" y="3362855"/>
            <a:ext cx="10365700"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12344658" y="5011208"/>
            <a:ext cx="10365700"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5924562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176225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934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nchor="b"/>
          <a:lstStyle>
            <a:lvl1pPr>
              <a:defRPr sz="3200"/>
            </a:lvl1pPr>
          </a:lstStyle>
          <a:p>
            <a:r>
              <a:rPr lang="sv-SE" smtClean="0"/>
              <a:t>Click to edit Master title style</a:t>
            </a:r>
            <a:endParaRPr lang="en-US"/>
          </a:p>
        </p:txBody>
      </p:sp>
      <p:sp>
        <p:nvSpPr>
          <p:cNvPr id="3" name="Content Placeholder 2"/>
          <p:cNvSpPr>
            <a:spLocks noGrp="1"/>
          </p:cNvSpPr>
          <p:nvPr>
            <p:ph idx="1"/>
          </p:nvPr>
        </p:nvSpPr>
        <p:spPr>
          <a:xfrm>
            <a:off x="10365703" y="1973792"/>
            <a:ext cx="12344655"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17794512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nchor="b"/>
          <a:lstStyle>
            <a:lvl1pPr>
              <a:defRPr sz="3200"/>
            </a:lvl1pPr>
          </a:lstStyle>
          <a:p>
            <a:r>
              <a:rPr lang="sv-SE" smtClean="0"/>
              <a:t>Click to edit Master title style</a:t>
            </a:r>
            <a:endParaRPr lang="en-US"/>
          </a:p>
        </p:txBody>
      </p:sp>
      <p:sp>
        <p:nvSpPr>
          <p:cNvPr id="3" name="Picture Placeholder 2"/>
          <p:cNvSpPr>
            <a:spLocks noGrp="1"/>
          </p:cNvSpPr>
          <p:nvPr>
            <p:ph type="pic" idx="1"/>
          </p:nvPr>
        </p:nvSpPr>
        <p:spPr>
          <a:xfrm>
            <a:off x="10365703" y="1973792"/>
            <a:ext cx="12344655" cy="9747250"/>
          </a:xfrm>
        </p:spPr>
        <p:txBody>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smtClean="0"/>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4788415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2424749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67725" y="545042"/>
            <a:ext cx="5481810" cy="11707813"/>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1217007" y="545042"/>
            <a:ext cx="16196737" cy="11707813"/>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9721253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3667"/>
            <a:ext cx="18286810" cy="4775730"/>
          </a:xfrm>
        </p:spPr>
        <p:txBody>
          <a:bodyPr anchor="b"/>
          <a:lstStyle>
            <a:lvl1pPr algn="ctr">
              <a:defRPr sz="6000"/>
            </a:lvl1pPr>
          </a:lstStyle>
          <a:p>
            <a:r>
              <a:rPr lang="sv-SE" smtClean="0"/>
              <a:t>Click to edit Master title style</a:t>
            </a:r>
            <a:endParaRPr lang="en-US"/>
          </a:p>
        </p:txBody>
      </p:sp>
      <p:sp>
        <p:nvSpPr>
          <p:cNvPr id="3" name="Subtitle 2"/>
          <p:cNvSpPr>
            <a:spLocks noGrp="1"/>
          </p:cNvSpPr>
          <p:nvPr>
            <p:ph type="subTitle" idx="1"/>
          </p:nvPr>
        </p:nvSpPr>
        <p:spPr>
          <a:xfrm>
            <a:off x="3047802" y="7204605"/>
            <a:ext cx="18286810" cy="3309937"/>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sv-SE" smtClean="0"/>
              <a:t>Click to edit Master subtitle style</a:t>
            </a:r>
            <a:endParaRPr lang="en-US"/>
          </a:p>
        </p:txBody>
      </p:sp>
    </p:spTree>
    <p:extLst>
      <p:ext uri="{BB962C8B-B14F-4D97-AF65-F5344CB8AC3E}">
        <p14:creationId xmlns:p14="http://schemas.microsoft.com/office/powerpoint/2010/main" val="184852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nchor="b"/>
          <a:lstStyle>
            <a:lvl1pPr>
              <a:defRPr sz="3200"/>
            </a:lvl1pPr>
          </a:lstStyle>
          <a:p>
            <a:r>
              <a:rPr lang="sv-SE" smtClean="0"/>
              <a:t>Click to edit Master title style</a:t>
            </a:r>
            <a:endParaRPr lang="en-US"/>
          </a:p>
        </p:txBody>
      </p:sp>
      <p:sp>
        <p:nvSpPr>
          <p:cNvPr id="3" name="Picture Placeholder 2"/>
          <p:cNvSpPr>
            <a:spLocks noGrp="1"/>
          </p:cNvSpPr>
          <p:nvPr>
            <p:ph type="pic" idx="1"/>
          </p:nvPr>
        </p:nvSpPr>
        <p:spPr>
          <a:xfrm>
            <a:off x="10365703" y="1973792"/>
            <a:ext cx="12344655" cy="9747250"/>
          </a:xfrm>
        </p:spPr>
        <p:txBody>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smtClean="0"/>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19317065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1720631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4122" y="3418417"/>
            <a:ext cx="21030360" cy="5707063"/>
          </a:xfrm>
        </p:spPr>
        <p:txBody>
          <a:bodyPr anchor="b"/>
          <a:lstStyle>
            <a:lvl1pPr>
              <a:defRPr sz="6000"/>
            </a:lvl1pPr>
          </a:lstStyle>
          <a:p>
            <a:r>
              <a:rPr lang="sv-SE" smtClean="0"/>
              <a:t>Click to edit Master title style</a:t>
            </a:r>
            <a:endParaRPr lang="en-US"/>
          </a:p>
        </p:txBody>
      </p:sp>
      <p:sp>
        <p:nvSpPr>
          <p:cNvPr id="3" name="Text Placeholder 2"/>
          <p:cNvSpPr>
            <a:spLocks noGrp="1"/>
          </p:cNvSpPr>
          <p:nvPr>
            <p:ph type="body" idx="1"/>
          </p:nvPr>
        </p:nvSpPr>
        <p:spPr>
          <a:xfrm>
            <a:off x="1664122" y="9178399"/>
            <a:ext cx="21030360" cy="3000375"/>
          </a:xfrm>
        </p:spPr>
        <p:txBody>
          <a:bodyPr/>
          <a:lstStyle>
            <a:lvl1pPr marL="0" indent="0">
              <a:buNone/>
              <a:defRPr sz="2400"/>
            </a:lvl1pPr>
            <a:lvl2pPr marL="457182" indent="0">
              <a:buNone/>
              <a:defRPr sz="2000"/>
            </a:lvl2pPr>
            <a:lvl3pPr marL="914363" indent="0">
              <a:buNone/>
              <a:defRPr sz="1800"/>
            </a:lvl3pPr>
            <a:lvl4pPr marL="1371545" indent="0">
              <a:buNone/>
              <a:defRPr sz="1600"/>
            </a:lvl4pPr>
            <a:lvl5pPr marL="1828727" indent="0">
              <a:buNone/>
              <a:defRPr sz="1600"/>
            </a:lvl5pPr>
            <a:lvl6pPr marL="2285909" indent="0">
              <a:buNone/>
              <a:defRPr sz="1600"/>
            </a:lvl6pPr>
            <a:lvl7pPr marL="2743090" indent="0">
              <a:buNone/>
              <a:defRPr sz="1600"/>
            </a:lvl7pPr>
            <a:lvl8pPr marL="3200272" indent="0">
              <a:buNone/>
              <a:defRPr sz="1600"/>
            </a:lvl8pPr>
            <a:lvl9pPr marL="3657454" indent="0">
              <a:buNone/>
              <a:defRPr sz="1600"/>
            </a:lvl9pPr>
          </a:lstStyle>
          <a:p>
            <a:pPr lvl="0"/>
            <a:r>
              <a:rPr lang="sv-SE" smtClean="0"/>
              <a:t>Click to edit Master text styles</a:t>
            </a:r>
          </a:p>
        </p:txBody>
      </p:sp>
    </p:spTree>
    <p:extLst>
      <p:ext uri="{BB962C8B-B14F-4D97-AF65-F5344CB8AC3E}">
        <p14:creationId xmlns:p14="http://schemas.microsoft.com/office/powerpoint/2010/main" val="9905263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1735554" y="3892024"/>
            <a:ext cx="4976489" cy="8543395"/>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6966029" y="3892024"/>
            <a:ext cx="4979134" cy="8543395"/>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8400193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996" y="730253"/>
            <a:ext cx="21030360" cy="2651125"/>
          </a:xfrm>
        </p:spPr>
        <p:txBody>
          <a:bodyPr/>
          <a:lstStyle/>
          <a:p>
            <a:r>
              <a:rPr lang="sv-SE" smtClean="0"/>
              <a:t>Click to edit Master title style</a:t>
            </a:r>
            <a:endParaRPr lang="en-US"/>
          </a:p>
        </p:txBody>
      </p:sp>
      <p:sp>
        <p:nvSpPr>
          <p:cNvPr id="3" name="Text Placeholder 2"/>
          <p:cNvSpPr>
            <a:spLocks noGrp="1"/>
          </p:cNvSpPr>
          <p:nvPr>
            <p:ph type="body" idx="1"/>
          </p:nvPr>
        </p:nvSpPr>
        <p:spPr>
          <a:xfrm>
            <a:off x="1679996" y="3362855"/>
            <a:ext cx="10315432"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1679996" y="5011208"/>
            <a:ext cx="10315432"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12344658" y="3362855"/>
            <a:ext cx="10365700" cy="164835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12344658" y="5011208"/>
            <a:ext cx="10365700" cy="7368647"/>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9531619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8303659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2324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nchor="b"/>
          <a:lstStyle>
            <a:lvl1pPr>
              <a:defRPr sz="3200"/>
            </a:lvl1pPr>
          </a:lstStyle>
          <a:p>
            <a:r>
              <a:rPr lang="sv-SE" smtClean="0"/>
              <a:t>Click to edit Master title style</a:t>
            </a:r>
            <a:endParaRPr lang="en-US"/>
          </a:p>
        </p:txBody>
      </p:sp>
      <p:sp>
        <p:nvSpPr>
          <p:cNvPr id="3" name="Content Placeholder 2"/>
          <p:cNvSpPr>
            <a:spLocks noGrp="1"/>
          </p:cNvSpPr>
          <p:nvPr>
            <p:ph idx="1"/>
          </p:nvPr>
        </p:nvSpPr>
        <p:spPr>
          <a:xfrm>
            <a:off x="10365703" y="1973792"/>
            <a:ext cx="12344655"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3739536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997" y="915460"/>
            <a:ext cx="7862905" cy="3198813"/>
          </a:xfrm>
        </p:spPr>
        <p:txBody>
          <a:bodyPr anchor="b"/>
          <a:lstStyle>
            <a:lvl1pPr>
              <a:defRPr sz="3200"/>
            </a:lvl1pPr>
          </a:lstStyle>
          <a:p>
            <a:r>
              <a:rPr lang="sv-SE" smtClean="0"/>
              <a:t>Click to edit Master title style</a:t>
            </a:r>
            <a:endParaRPr lang="en-US"/>
          </a:p>
        </p:txBody>
      </p:sp>
      <p:sp>
        <p:nvSpPr>
          <p:cNvPr id="3" name="Picture Placeholder 2"/>
          <p:cNvSpPr>
            <a:spLocks noGrp="1"/>
          </p:cNvSpPr>
          <p:nvPr>
            <p:ph type="pic" idx="1"/>
          </p:nvPr>
        </p:nvSpPr>
        <p:spPr>
          <a:xfrm>
            <a:off x="10365703" y="1973792"/>
            <a:ext cx="12344655" cy="9747250"/>
          </a:xfrm>
        </p:spPr>
        <p:txBody>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smtClean="0"/>
          </a:p>
        </p:txBody>
      </p:sp>
      <p:sp>
        <p:nvSpPr>
          <p:cNvPr id="4" name="Text Placeholder 3"/>
          <p:cNvSpPr>
            <a:spLocks noGrp="1"/>
          </p:cNvSpPr>
          <p:nvPr>
            <p:ph type="body" sz="half" idx="2"/>
          </p:nvPr>
        </p:nvSpPr>
        <p:spPr>
          <a:xfrm>
            <a:off x="1679997" y="4114274"/>
            <a:ext cx="7862905" cy="7622645"/>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sv-SE" smtClean="0"/>
              <a:t>Click to edit Master text styles</a:t>
            </a:r>
          </a:p>
        </p:txBody>
      </p:sp>
    </p:spTree>
    <p:extLst>
      <p:ext uri="{BB962C8B-B14F-4D97-AF65-F5344CB8AC3E}">
        <p14:creationId xmlns:p14="http://schemas.microsoft.com/office/powerpoint/2010/main" val="4030680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5307889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11097" y="357189"/>
            <a:ext cx="5225180" cy="12078228"/>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1735553" y="357189"/>
            <a:ext cx="15421560" cy="12078228"/>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7734469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735138" y="4178300"/>
            <a:ext cx="20901025" cy="534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50760" tIns="50760" rIns="50760" bIns="50760" numCol="1" anchor="ctr" anchorCtr="0" compatLnSpc="1">
            <a:prstTxWarp prst="textNoShape">
              <a:avLst/>
            </a:prstTxWarp>
          </a:bodyPr>
          <a:lstStyle/>
          <a:p>
            <a:pPr lvl="0"/>
            <a:r>
              <a:rPr lang="en-GB" altLang="en-US"/>
              <a:t>Click to edit the title text format</a:t>
            </a:r>
          </a:p>
        </p:txBody>
      </p:sp>
      <p:sp>
        <p:nvSpPr>
          <p:cNvPr id="2050" name="Rectangle 2"/>
          <p:cNvSpPr>
            <a:spLocks noGrp="1" noChangeArrowheads="1"/>
          </p:cNvSpPr>
          <p:nvPr>
            <p:ph type="body" idx="1"/>
          </p:nvPr>
        </p:nvSpPr>
        <p:spPr bwMode="auto">
          <a:xfrm>
            <a:off x="1217613" y="3209925"/>
            <a:ext cx="21931312" cy="904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455613" rtl="0" eaLnBrk="0" fontAlgn="base" hangingPunct="0">
        <a:spcBef>
          <a:spcPct val="0"/>
        </a:spcBef>
        <a:spcAft>
          <a:spcPct val="0"/>
        </a:spcAft>
        <a:buClr>
          <a:srgbClr val="000000"/>
        </a:buClr>
        <a:buSzPct val="100000"/>
        <a:buFont typeface="Times New Roman" charset="0"/>
        <a:defRPr sz="7000" kern="1200">
          <a:solidFill>
            <a:srgbClr val="000000"/>
          </a:solidFill>
          <a:latin typeface="+mj-lt"/>
          <a:ea typeface="+mj-ea"/>
          <a:cs typeface="+mj-cs"/>
        </a:defRPr>
      </a:lvl1pPr>
      <a:lvl2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2pPr>
      <a:lvl3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3pPr>
      <a:lvl4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4pPr>
      <a:lvl5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5pPr>
      <a:lvl6pPr marL="2514499"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6pPr>
      <a:lvl7pPr marL="2971681"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7pPr>
      <a:lvl8pPr marL="3428863"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8pPr>
      <a:lvl9pPr marL="3886045"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9pPr>
    </p:titleStyle>
    <p:bodyStyle>
      <a:lvl1pPr marL="341313" indent="-341313" algn="ctr" defTabSz="455613" rtl="0" eaLnBrk="0" fontAlgn="base" hangingPunct="0">
        <a:spcBef>
          <a:spcPct val="0"/>
        </a:spcBef>
        <a:spcAft>
          <a:spcPct val="0"/>
        </a:spcAft>
        <a:buClr>
          <a:srgbClr val="000000"/>
        </a:buClr>
        <a:buSzPct val="100000"/>
        <a:buFont typeface="Times New Roman" charset="0"/>
        <a:defRPr sz="3700" kern="1200">
          <a:solidFill>
            <a:srgbClr val="000000"/>
          </a:solidFill>
          <a:latin typeface="+mn-lt"/>
          <a:ea typeface="+mn-ea"/>
          <a:cs typeface="+mn-cs"/>
        </a:defRPr>
      </a:lvl1pPr>
      <a:lvl2pPr marL="741363" indent="-284163" algn="ctr" defTabSz="455613" rtl="0" eaLnBrk="0" fontAlgn="base" hangingPunct="0">
        <a:spcBef>
          <a:spcPct val="0"/>
        </a:spcBef>
        <a:spcAft>
          <a:spcPct val="0"/>
        </a:spcAft>
        <a:buClr>
          <a:srgbClr val="000000"/>
        </a:buClr>
        <a:buSzPct val="100000"/>
        <a:buFont typeface="Times New Roman" charset="0"/>
        <a:defRPr sz="3700" kern="1200">
          <a:solidFill>
            <a:srgbClr val="000000"/>
          </a:solidFill>
          <a:latin typeface="+mn-lt"/>
          <a:ea typeface="+mn-ea"/>
          <a:cs typeface="+mn-cs"/>
        </a:defRPr>
      </a:lvl2pPr>
      <a:lvl3pPr marL="1141413" indent="-227013" algn="ctr" defTabSz="455613" rtl="0" eaLnBrk="0" fontAlgn="base" hangingPunct="0">
        <a:spcBef>
          <a:spcPct val="0"/>
        </a:spcBef>
        <a:spcAft>
          <a:spcPct val="0"/>
        </a:spcAft>
        <a:buClr>
          <a:srgbClr val="000000"/>
        </a:buClr>
        <a:buSzPct val="100000"/>
        <a:buFont typeface="Times New Roman" charset="0"/>
        <a:defRPr sz="3700" kern="1200">
          <a:solidFill>
            <a:srgbClr val="000000"/>
          </a:solidFill>
          <a:latin typeface="+mn-lt"/>
          <a:ea typeface="+mn-ea"/>
          <a:cs typeface="+mn-cs"/>
        </a:defRPr>
      </a:lvl3pPr>
      <a:lvl4pPr marL="1598613" indent="-227013" algn="ctr" defTabSz="455613" rtl="0" eaLnBrk="0" fontAlgn="base" hangingPunct="0">
        <a:spcBef>
          <a:spcPct val="0"/>
        </a:spcBef>
        <a:spcAft>
          <a:spcPct val="0"/>
        </a:spcAft>
        <a:buClr>
          <a:srgbClr val="000000"/>
        </a:buClr>
        <a:buSzPct val="100000"/>
        <a:buFont typeface="Times New Roman" charset="0"/>
        <a:defRPr sz="3700" kern="1200">
          <a:solidFill>
            <a:srgbClr val="000000"/>
          </a:solidFill>
          <a:latin typeface="+mn-lt"/>
          <a:ea typeface="+mn-ea"/>
          <a:cs typeface="+mn-cs"/>
        </a:defRPr>
      </a:lvl4pPr>
      <a:lvl5pPr marL="2055813" indent="-227013" algn="ctr" defTabSz="455613" rtl="0" eaLnBrk="0" fontAlgn="base" hangingPunct="0">
        <a:spcBef>
          <a:spcPct val="0"/>
        </a:spcBef>
        <a:spcAft>
          <a:spcPct val="0"/>
        </a:spcAft>
        <a:buClr>
          <a:srgbClr val="000000"/>
        </a:buClr>
        <a:buSzPct val="100000"/>
        <a:buFont typeface="Times New Roman" charset="0"/>
        <a:defRPr sz="3700" kern="1200">
          <a:solidFill>
            <a:srgbClr val="000000"/>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1735138" y="357188"/>
            <a:ext cx="20901025" cy="3436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50760" tIns="50760" rIns="50760" bIns="50760" numCol="1" anchor="ctr" anchorCtr="0" compatLnSpc="1">
            <a:prstTxWarp prst="textNoShape">
              <a:avLst/>
            </a:prstTxWarp>
          </a:bodyPr>
          <a:lstStyle/>
          <a:p>
            <a:pPr lvl="0"/>
            <a:r>
              <a:rPr lang="en-GB" altLang="en-US"/>
              <a:t>Click to edit the title text format</a:t>
            </a:r>
          </a:p>
        </p:txBody>
      </p:sp>
      <p:sp>
        <p:nvSpPr>
          <p:cNvPr id="11266" name="Rectangle 2"/>
          <p:cNvSpPr>
            <a:spLocks noGrp="1" noChangeArrowheads="1"/>
          </p:cNvSpPr>
          <p:nvPr>
            <p:ph type="body" idx="1"/>
          </p:nvPr>
        </p:nvSpPr>
        <p:spPr bwMode="auto">
          <a:xfrm>
            <a:off x="1735138" y="3892550"/>
            <a:ext cx="20901025" cy="854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50760" tIns="50760" rIns="50760" bIns="5076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ctr" defTabSz="455613" rtl="0" eaLnBrk="0" fontAlgn="base" hangingPunct="0">
        <a:spcBef>
          <a:spcPct val="0"/>
        </a:spcBef>
        <a:spcAft>
          <a:spcPct val="0"/>
        </a:spcAft>
        <a:buClr>
          <a:srgbClr val="000000"/>
        </a:buClr>
        <a:buSzPct val="100000"/>
        <a:buFont typeface="Times New Roman" charset="0"/>
        <a:defRPr sz="7000" kern="1200">
          <a:solidFill>
            <a:srgbClr val="000000"/>
          </a:solidFill>
          <a:latin typeface="+mj-lt"/>
          <a:ea typeface="+mj-ea"/>
          <a:cs typeface="+mj-cs"/>
        </a:defRPr>
      </a:lvl1pPr>
      <a:lvl2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2pPr>
      <a:lvl3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3pPr>
      <a:lvl4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4pPr>
      <a:lvl5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5pPr>
      <a:lvl6pPr marL="2514499"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6pPr>
      <a:lvl7pPr marL="2971681"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7pPr>
      <a:lvl8pPr marL="3428863"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8pPr>
      <a:lvl9pPr marL="3886045"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9pPr>
    </p:titleStyle>
    <p:bodyStyle>
      <a:lvl1pPr marL="341313" indent="-341313" algn="l" defTabSz="455613" rtl="0" eaLnBrk="0" fontAlgn="base" hangingPunct="0">
        <a:spcBef>
          <a:spcPts val="3125"/>
        </a:spcBef>
        <a:spcAft>
          <a:spcPct val="0"/>
        </a:spcAft>
        <a:buClr>
          <a:srgbClr val="000000"/>
        </a:buClr>
        <a:buSzPct val="100000"/>
        <a:buFont typeface="Times New Roman" charset="0"/>
        <a:defRPr sz="2400" kern="1200">
          <a:solidFill>
            <a:srgbClr val="000000"/>
          </a:solidFill>
          <a:latin typeface="+mn-lt"/>
          <a:ea typeface="+mn-ea"/>
          <a:cs typeface="+mn-cs"/>
        </a:defRPr>
      </a:lvl1pPr>
      <a:lvl2pPr marL="741363" indent="-284163" algn="l" defTabSz="455613" rtl="0" eaLnBrk="0" fontAlgn="base" hangingPunct="0">
        <a:spcBef>
          <a:spcPts val="3125"/>
        </a:spcBef>
        <a:spcAft>
          <a:spcPct val="0"/>
        </a:spcAft>
        <a:buClr>
          <a:srgbClr val="000000"/>
        </a:buClr>
        <a:buSzPct val="100000"/>
        <a:buFont typeface="Times New Roman" charset="0"/>
        <a:defRPr sz="2400" kern="1200">
          <a:solidFill>
            <a:srgbClr val="000000"/>
          </a:solidFill>
          <a:latin typeface="+mn-lt"/>
          <a:ea typeface="+mn-ea"/>
          <a:cs typeface="+mn-cs"/>
        </a:defRPr>
      </a:lvl2pPr>
      <a:lvl3pPr marL="1141413" indent="-227013" algn="l" defTabSz="455613" rtl="0" eaLnBrk="0" fontAlgn="base" hangingPunct="0">
        <a:spcBef>
          <a:spcPts val="3125"/>
        </a:spcBef>
        <a:spcAft>
          <a:spcPct val="0"/>
        </a:spcAft>
        <a:buClr>
          <a:srgbClr val="000000"/>
        </a:buClr>
        <a:buSzPct val="100000"/>
        <a:buFont typeface="Times New Roman" charset="0"/>
        <a:defRPr sz="2400" kern="1200">
          <a:solidFill>
            <a:srgbClr val="000000"/>
          </a:solidFill>
          <a:latin typeface="+mn-lt"/>
          <a:ea typeface="+mn-ea"/>
          <a:cs typeface="+mn-cs"/>
        </a:defRPr>
      </a:lvl3pPr>
      <a:lvl4pPr marL="1598613" indent="-227013" algn="l" defTabSz="455613" rtl="0" eaLnBrk="0" fontAlgn="base" hangingPunct="0">
        <a:spcBef>
          <a:spcPts val="3125"/>
        </a:spcBef>
        <a:spcAft>
          <a:spcPct val="0"/>
        </a:spcAft>
        <a:buClr>
          <a:srgbClr val="000000"/>
        </a:buClr>
        <a:buSzPct val="100000"/>
        <a:buFont typeface="Times New Roman" charset="0"/>
        <a:defRPr sz="2400" kern="1200">
          <a:solidFill>
            <a:srgbClr val="000000"/>
          </a:solidFill>
          <a:latin typeface="+mn-lt"/>
          <a:ea typeface="+mn-ea"/>
          <a:cs typeface="+mn-cs"/>
        </a:defRPr>
      </a:lvl4pPr>
      <a:lvl5pPr marL="2055813" indent="-227013" algn="l" defTabSz="455613" rtl="0" eaLnBrk="0" fontAlgn="base" hangingPunct="0">
        <a:spcBef>
          <a:spcPts val="3125"/>
        </a:spcBef>
        <a:spcAft>
          <a:spcPct val="0"/>
        </a:spcAft>
        <a:buClr>
          <a:srgbClr val="000000"/>
        </a:buClr>
        <a:buSzPct val="100000"/>
        <a:buFont typeface="Times New Roman" charset="0"/>
        <a:defRPr sz="2400" kern="1200">
          <a:solidFill>
            <a:srgbClr val="000000"/>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735138" y="357188"/>
            <a:ext cx="20901025" cy="3436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50760" tIns="50760" rIns="50760" bIns="50760" numCol="1" anchor="ctr" anchorCtr="0" compatLnSpc="1">
            <a:prstTxWarp prst="textNoShape">
              <a:avLst/>
            </a:prstTxWarp>
          </a:bodyPr>
          <a:lstStyle/>
          <a:p>
            <a:pPr lvl="0"/>
            <a:r>
              <a:rPr lang="en-GB" altLang="en-US"/>
              <a:t>Click to edit the title text format</a:t>
            </a:r>
          </a:p>
        </p:txBody>
      </p:sp>
      <p:sp>
        <p:nvSpPr>
          <p:cNvPr id="12290" name="Rectangle 2"/>
          <p:cNvSpPr>
            <a:spLocks noGrp="1" noChangeArrowheads="1"/>
          </p:cNvSpPr>
          <p:nvPr>
            <p:ph type="body" idx="1"/>
          </p:nvPr>
        </p:nvSpPr>
        <p:spPr bwMode="auto">
          <a:xfrm>
            <a:off x="13285788" y="3892550"/>
            <a:ext cx="9350375" cy="854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50760" tIns="50760" rIns="50760" bIns="50760" numCol="1" anchor="ctr"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ctr" defTabSz="455613" rtl="0" eaLnBrk="0" fontAlgn="base" hangingPunct="0">
        <a:spcBef>
          <a:spcPct val="0"/>
        </a:spcBef>
        <a:spcAft>
          <a:spcPct val="0"/>
        </a:spcAft>
        <a:buClr>
          <a:srgbClr val="000000"/>
        </a:buClr>
        <a:buSzPct val="100000"/>
        <a:buFont typeface="Times New Roman" charset="0"/>
        <a:defRPr sz="7000" kern="1200">
          <a:solidFill>
            <a:srgbClr val="000000"/>
          </a:solidFill>
          <a:latin typeface="+mj-lt"/>
          <a:ea typeface="+mj-ea"/>
          <a:cs typeface="+mj-cs"/>
        </a:defRPr>
      </a:lvl1pPr>
      <a:lvl2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2pPr>
      <a:lvl3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3pPr>
      <a:lvl4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4pPr>
      <a:lvl5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5pPr>
      <a:lvl6pPr marL="2514499"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6pPr>
      <a:lvl7pPr marL="2971681"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7pPr>
      <a:lvl8pPr marL="3428863"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8pPr>
      <a:lvl9pPr marL="3886045"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9pPr>
    </p:titleStyle>
    <p:bodyStyle>
      <a:lvl1pPr marL="341313" indent="-341313" algn="l" defTabSz="455613" rtl="0" eaLnBrk="0" fontAlgn="base" hangingPunct="0">
        <a:spcBef>
          <a:spcPts val="4138"/>
        </a:spcBef>
        <a:spcAft>
          <a:spcPct val="0"/>
        </a:spcAft>
        <a:buClr>
          <a:srgbClr val="000000"/>
        </a:buClr>
        <a:buSzPct val="100000"/>
        <a:buFont typeface="Times New Roman" charset="0"/>
        <a:defRPr sz="2400" kern="1200">
          <a:solidFill>
            <a:srgbClr val="000000"/>
          </a:solidFill>
          <a:latin typeface="+mn-lt"/>
          <a:ea typeface="+mn-ea"/>
          <a:cs typeface="+mn-cs"/>
        </a:defRPr>
      </a:lvl1pPr>
      <a:lvl2pPr marL="741363" indent="-284163" algn="l" defTabSz="455613" rtl="0" eaLnBrk="0" fontAlgn="base" hangingPunct="0">
        <a:spcBef>
          <a:spcPts val="4138"/>
        </a:spcBef>
        <a:spcAft>
          <a:spcPct val="0"/>
        </a:spcAft>
        <a:buClr>
          <a:srgbClr val="000000"/>
        </a:buClr>
        <a:buSzPct val="100000"/>
        <a:buFont typeface="Times New Roman" charset="0"/>
        <a:defRPr sz="2400" kern="1200">
          <a:solidFill>
            <a:srgbClr val="000000"/>
          </a:solidFill>
          <a:latin typeface="+mn-lt"/>
          <a:ea typeface="+mn-ea"/>
          <a:cs typeface="+mn-cs"/>
        </a:defRPr>
      </a:lvl2pPr>
      <a:lvl3pPr marL="1141413" indent="-227013" algn="l" defTabSz="455613" rtl="0" eaLnBrk="0" fontAlgn="base" hangingPunct="0">
        <a:spcBef>
          <a:spcPts val="4138"/>
        </a:spcBef>
        <a:spcAft>
          <a:spcPct val="0"/>
        </a:spcAft>
        <a:buClr>
          <a:srgbClr val="000000"/>
        </a:buClr>
        <a:buSzPct val="100000"/>
        <a:buFont typeface="Times New Roman" charset="0"/>
        <a:defRPr sz="2400" kern="1200">
          <a:solidFill>
            <a:srgbClr val="000000"/>
          </a:solidFill>
          <a:latin typeface="+mn-lt"/>
          <a:ea typeface="+mn-ea"/>
          <a:cs typeface="+mn-cs"/>
        </a:defRPr>
      </a:lvl3pPr>
      <a:lvl4pPr marL="1598613" indent="-227013" algn="l" defTabSz="455613" rtl="0" eaLnBrk="0" fontAlgn="base" hangingPunct="0">
        <a:spcBef>
          <a:spcPts val="4138"/>
        </a:spcBef>
        <a:spcAft>
          <a:spcPct val="0"/>
        </a:spcAft>
        <a:buClr>
          <a:srgbClr val="000000"/>
        </a:buClr>
        <a:buSzPct val="100000"/>
        <a:buFont typeface="Times New Roman" charset="0"/>
        <a:defRPr sz="2400" kern="1200">
          <a:solidFill>
            <a:srgbClr val="000000"/>
          </a:solidFill>
          <a:latin typeface="+mn-lt"/>
          <a:ea typeface="+mn-ea"/>
          <a:cs typeface="+mn-cs"/>
        </a:defRPr>
      </a:lvl4pPr>
      <a:lvl5pPr marL="2055813" indent="-227013" algn="l" defTabSz="455613" rtl="0" eaLnBrk="0" fontAlgn="base" hangingPunct="0">
        <a:spcBef>
          <a:spcPts val="4138"/>
        </a:spcBef>
        <a:spcAft>
          <a:spcPct val="0"/>
        </a:spcAft>
        <a:buClr>
          <a:srgbClr val="000000"/>
        </a:buClr>
        <a:buSzPct val="100000"/>
        <a:buFont typeface="Times New Roman" charset="0"/>
        <a:defRPr sz="2400" kern="1200">
          <a:solidFill>
            <a:srgbClr val="000000"/>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body" idx="1"/>
          </p:nvPr>
        </p:nvSpPr>
        <p:spPr bwMode="auto">
          <a:xfrm>
            <a:off x="1735138" y="3892550"/>
            <a:ext cx="10210800" cy="854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50760" tIns="50760" rIns="50760" bIns="50760" numCol="1" anchor="ctr"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3314" name="Rectangle 2"/>
          <p:cNvSpPr>
            <a:spLocks noGrp="1" noChangeArrowheads="1"/>
          </p:cNvSpPr>
          <p:nvPr>
            <p:ph type="title"/>
          </p:nvPr>
        </p:nvSpPr>
        <p:spPr bwMode="auto">
          <a:xfrm>
            <a:off x="1735138" y="357188"/>
            <a:ext cx="20901025" cy="3436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50760" tIns="50760" rIns="50760" bIns="50760" numCol="1" anchor="ctr" anchorCtr="0" compatLnSpc="1">
            <a:prstTxWarp prst="textNoShape">
              <a:avLst/>
            </a:prstTxWarp>
          </a:bodyPr>
          <a:lstStyle/>
          <a:p>
            <a:pPr lvl="0"/>
            <a:r>
              <a:rPr lang="en-GB" altLang="en-US"/>
              <a:t>Click to edit the title text format</a:t>
            </a:r>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defTabSz="455613" rtl="0" eaLnBrk="0" fontAlgn="base" hangingPunct="0">
        <a:spcBef>
          <a:spcPct val="0"/>
        </a:spcBef>
        <a:spcAft>
          <a:spcPct val="0"/>
        </a:spcAft>
        <a:buClr>
          <a:srgbClr val="000000"/>
        </a:buClr>
        <a:buSzPct val="100000"/>
        <a:buFont typeface="Times New Roman" charset="0"/>
        <a:defRPr sz="7000" kern="1200">
          <a:solidFill>
            <a:srgbClr val="000000"/>
          </a:solidFill>
          <a:latin typeface="+mj-lt"/>
          <a:ea typeface="+mj-ea"/>
          <a:cs typeface="+mj-cs"/>
        </a:defRPr>
      </a:lvl1pPr>
      <a:lvl2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2pPr>
      <a:lvl3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3pPr>
      <a:lvl4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4pPr>
      <a:lvl5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5pPr>
      <a:lvl6pPr marL="2514499"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6pPr>
      <a:lvl7pPr marL="2971681"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7pPr>
      <a:lvl8pPr marL="3428863"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8pPr>
      <a:lvl9pPr marL="3886045"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9pPr>
    </p:titleStyle>
    <p:bodyStyle>
      <a:lvl1pPr marL="341313" indent="-341313" algn="l" defTabSz="455613" rtl="0" eaLnBrk="0" fontAlgn="base" hangingPunct="0">
        <a:spcBef>
          <a:spcPts val="4138"/>
        </a:spcBef>
        <a:spcAft>
          <a:spcPct val="0"/>
        </a:spcAft>
        <a:buClr>
          <a:srgbClr val="000000"/>
        </a:buClr>
        <a:buSzPct val="100000"/>
        <a:buFont typeface="Times New Roman" charset="0"/>
        <a:defRPr sz="2400" kern="1200">
          <a:solidFill>
            <a:srgbClr val="000000"/>
          </a:solidFill>
          <a:latin typeface="+mn-lt"/>
          <a:ea typeface="+mn-ea"/>
          <a:cs typeface="+mn-cs"/>
        </a:defRPr>
      </a:lvl1pPr>
      <a:lvl2pPr marL="741363" indent="-284163" algn="l" defTabSz="455613" rtl="0" eaLnBrk="0" fontAlgn="base" hangingPunct="0">
        <a:spcBef>
          <a:spcPts val="4138"/>
        </a:spcBef>
        <a:spcAft>
          <a:spcPct val="0"/>
        </a:spcAft>
        <a:buClr>
          <a:srgbClr val="000000"/>
        </a:buClr>
        <a:buSzPct val="100000"/>
        <a:buFont typeface="Times New Roman" charset="0"/>
        <a:defRPr sz="2400" kern="1200">
          <a:solidFill>
            <a:srgbClr val="000000"/>
          </a:solidFill>
          <a:latin typeface="+mn-lt"/>
          <a:ea typeface="+mn-ea"/>
          <a:cs typeface="+mn-cs"/>
        </a:defRPr>
      </a:lvl2pPr>
      <a:lvl3pPr marL="1141413" indent="-227013" algn="l" defTabSz="455613" rtl="0" eaLnBrk="0" fontAlgn="base" hangingPunct="0">
        <a:spcBef>
          <a:spcPts val="4138"/>
        </a:spcBef>
        <a:spcAft>
          <a:spcPct val="0"/>
        </a:spcAft>
        <a:buClr>
          <a:srgbClr val="000000"/>
        </a:buClr>
        <a:buSzPct val="100000"/>
        <a:buFont typeface="Times New Roman" charset="0"/>
        <a:defRPr sz="2400" kern="1200">
          <a:solidFill>
            <a:srgbClr val="000000"/>
          </a:solidFill>
          <a:latin typeface="+mn-lt"/>
          <a:ea typeface="+mn-ea"/>
          <a:cs typeface="+mn-cs"/>
        </a:defRPr>
      </a:lvl3pPr>
      <a:lvl4pPr marL="1598613" indent="-227013" algn="l" defTabSz="455613" rtl="0" eaLnBrk="0" fontAlgn="base" hangingPunct="0">
        <a:spcBef>
          <a:spcPts val="4138"/>
        </a:spcBef>
        <a:spcAft>
          <a:spcPct val="0"/>
        </a:spcAft>
        <a:buClr>
          <a:srgbClr val="000000"/>
        </a:buClr>
        <a:buSzPct val="100000"/>
        <a:buFont typeface="Times New Roman" charset="0"/>
        <a:defRPr sz="2400" kern="1200">
          <a:solidFill>
            <a:srgbClr val="000000"/>
          </a:solidFill>
          <a:latin typeface="+mn-lt"/>
          <a:ea typeface="+mn-ea"/>
          <a:cs typeface="+mn-cs"/>
        </a:defRPr>
      </a:lvl4pPr>
      <a:lvl5pPr marL="2055813" indent="-227013" algn="l" defTabSz="455613" rtl="0" eaLnBrk="0" fontAlgn="base" hangingPunct="0">
        <a:spcBef>
          <a:spcPts val="4138"/>
        </a:spcBef>
        <a:spcAft>
          <a:spcPct val="0"/>
        </a:spcAft>
        <a:buClr>
          <a:srgbClr val="000000"/>
        </a:buClr>
        <a:buSzPct val="100000"/>
        <a:buFont typeface="Times New Roman" charset="0"/>
        <a:defRPr sz="2400" kern="1200">
          <a:solidFill>
            <a:srgbClr val="000000"/>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1676400" y="730250"/>
            <a:ext cx="2102961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altLang="en-US"/>
              <a:t>Click to edit Master title style</a:t>
            </a:r>
            <a:endParaRPr lang="en-US" altLang="en-US"/>
          </a:p>
        </p:txBody>
      </p:sp>
      <p:sp>
        <p:nvSpPr>
          <p:cNvPr id="18435" name="Text Placeholder 2"/>
          <p:cNvSpPr>
            <a:spLocks noGrp="1"/>
          </p:cNvSpPr>
          <p:nvPr>
            <p:ph type="body" idx="1"/>
          </p:nvPr>
        </p:nvSpPr>
        <p:spPr bwMode="auto">
          <a:xfrm>
            <a:off x="1676400" y="3651250"/>
            <a:ext cx="21029613" cy="870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altLang="en-US"/>
              <a:t>Click to edit Master text styles</a:t>
            </a:r>
          </a:p>
          <a:p>
            <a:pPr lvl="1"/>
            <a:r>
              <a:rPr lang="sv-SE" altLang="en-US"/>
              <a:t>Second level</a:t>
            </a:r>
          </a:p>
          <a:p>
            <a:pPr lvl="2"/>
            <a:r>
              <a:rPr lang="sv-SE" altLang="en-US"/>
              <a:t>Third level</a:t>
            </a:r>
          </a:p>
          <a:p>
            <a:pPr lvl="3"/>
            <a:r>
              <a:rPr lang="sv-SE" altLang="en-US"/>
              <a:t>Fourth level</a:t>
            </a:r>
          </a:p>
          <a:p>
            <a:pPr lvl="4"/>
            <a:r>
              <a:rPr lang="sv-SE" altLang="en-US"/>
              <a:t>Fifth level</a:t>
            </a:r>
            <a:endParaRPr lang="en-US" altLang="en-US"/>
          </a:p>
        </p:txBody>
      </p:sp>
      <p:sp>
        <p:nvSpPr>
          <p:cNvPr id="4" name="Date Placeholder 3"/>
          <p:cNvSpPr>
            <a:spLocks noGrp="1"/>
          </p:cNvSpPr>
          <p:nvPr>
            <p:ph type="dt" sz="half" idx="2"/>
          </p:nvPr>
        </p:nvSpPr>
        <p:spPr>
          <a:xfrm>
            <a:off x="1676400" y="12712700"/>
            <a:ext cx="5486400" cy="730250"/>
          </a:xfrm>
          <a:prstGeom prst="rect">
            <a:avLst/>
          </a:prstGeom>
        </p:spPr>
        <p:txBody>
          <a:bodyPr vert="horz" wrap="square" lIns="91440" tIns="45720" rIns="91440" bIns="45720" numCol="1" anchor="ctr" anchorCtr="0" compatLnSpc="1">
            <a:prstTxWarp prst="textNoShape">
              <a:avLst/>
            </a:prstTxWarp>
          </a:bodyPr>
          <a:lstStyle>
            <a:lvl1pPr>
              <a:defRPr sz="2400">
                <a:solidFill>
                  <a:srgbClr val="898989"/>
                </a:solidFill>
              </a:defRPr>
            </a:lvl1pPr>
          </a:lstStyle>
          <a:p>
            <a:fld id="{BE0EEF9D-C9D9-004B-9148-DC9CF56EFFBA}" type="datetimeFigureOut">
              <a:rPr lang="en-US" altLang="en-US"/>
              <a:pPr/>
              <a:t>12/10/15</a:t>
            </a:fld>
            <a:endParaRPr lang="en-US" altLang="en-US"/>
          </a:p>
        </p:txBody>
      </p:sp>
      <p:sp>
        <p:nvSpPr>
          <p:cNvPr id="5" name="Footer Placeholder 4"/>
          <p:cNvSpPr>
            <a:spLocks noGrp="1"/>
          </p:cNvSpPr>
          <p:nvPr>
            <p:ph type="ftr" sz="quarter" idx="3"/>
          </p:nvPr>
        </p:nvSpPr>
        <p:spPr>
          <a:xfrm>
            <a:off x="8077200" y="12712700"/>
            <a:ext cx="8228013" cy="730250"/>
          </a:xfrm>
          <a:prstGeom prst="rect">
            <a:avLst/>
          </a:prstGeom>
        </p:spPr>
        <p:txBody>
          <a:bodyPr vert="horz" wrap="square" lIns="91440" tIns="45720" rIns="91440" bIns="45720" numCol="1" anchor="ctr" anchorCtr="0" compatLnSpc="1">
            <a:prstTxWarp prst="textNoShape">
              <a:avLst/>
            </a:prstTxWarp>
          </a:bodyPr>
          <a:lstStyle>
            <a:lvl1pPr algn="ctr">
              <a:defRPr sz="2400">
                <a:solidFill>
                  <a:srgbClr val="898989"/>
                </a:solidFill>
              </a:defRPr>
            </a:lvl1pPr>
          </a:lstStyle>
          <a:p>
            <a:endParaRPr lang="en-US" altLang="en-US"/>
          </a:p>
        </p:txBody>
      </p:sp>
      <p:sp>
        <p:nvSpPr>
          <p:cNvPr id="6" name="Slide Number Placeholder 5"/>
          <p:cNvSpPr>
            <a:spLocks noGrp="1"/>
          </p:cNvSpPr>
          <p:nvPr>
            <p:ph type="sldNum" sz="quarter" idx="4"/>
          </p:nvPr>
        </p:nvSpPr>
        <p:spPr>
          <a:xfrm>
            <a:off x="17219613" y="12712700"/>
            <a:ext cx="5486400" cy="730250"/>
          </a:xfrm>
          <a:prstGeom prst="rect">
            <a:avLst/>
          </a:prstGeom>
        </p:spPr>
        <p:txBody>
          <a:bodyPr vert="horz" wrap="square" lIns="91440" tIns="45720" rIns="91440" bIns="45720" numCol="1" anchor="ctr" anchorCtr="0" compatLnSpc="1">
            <a:prstTxWarp prst="textNoShape">
              <a:avLst/>
            </a:prstTxWarp>
          </a:bodyPr>
          <a:lstStyle>
            <a:lvl1pPr algn="r">
              <a:defRPr sz="2400">
                <a:solidFill>
                  <a:srgbClr val="898989"/>
                </a:solidFill>
              </a:defRPr>
            </a:lvl1pPr>
          </a:lstStyle>
          <a:p>
            <a:fld id="{2AE5D403-E3AA-AA4D-A8E7-36CB11E8F17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1827213" rtl="0" fontAlgn="base">
        <a:lnSpc>
          <a:spcPct val="90000"/>
        </a:lnSpc>
        <a:spcBef>
          <a:spcPct val="0"/>
        </a:spcBef>
        <a:spcAft>
          <a:spcPct val="0"/>
        </a:spcAft>
        <a:defRPr sz="8800" kern="1200">
          <a:solidFill>
            <a:schemeClr val="tx1"/>
          </a:solidFill>
          <a:latin typeface="+mj-lt"/>
          <a:ea typeface="+mj-ea"/>
          <a:cs typeface="+mj-cs"/>
        </a:defRPr>
      </a:lvl1pPr>
      <a:lvl2pPr algn="l" defTabSz="1827213" rtl="0" fontAlgn="base">
        <a:lnSpc>
          <a:spcPct val="90000"/>
        </a:lnSpc>
        <a:spcBef>
          <a:spcPct val="0"/>
        </a:spcBef>
        <a:spcAft>
          <a:spcPct val="0"/>
        </a:spcAft>
        <a:defRPr sz="8800">
          <a:solidFill>
            <a:schemeClr val="tx1"/>
          </a:solidFill>
          <a:latin typeface="Calibri Light" charset="0"/>
        </a:defRPr>
      </a:lvl2pPr>
      <a:lvl3pPr algn="l" defTabSz="1827213" rtl="0" fontAlgn="base">
        <a:lnSpc>
          <a:spcPct val="90000"/>
        </a:lnSpc>
        <a:spcBef>
          <a:spcPct val="0"/>
        </a:spcBef>
        <a:spcAft>
          <a:spcPct val="0"/>
        </a:spcAft>
        <a:defRPr sz="8800">
          <a:solidFill>
            <a:schemeClr val="tx1"/>
          </a:solidFill>
          <a:latin typeface="Calibri Light" charset="0"/>
        </a:defRPr>
      </a:lvl3pPr>
      <a:lvl4pPr algn="l" defTabSz="1827213" rtl="0" fontAlgn="base">
        <a:lnSpc>
          <a:spcPct val="90000"/>
        </a:lnSpc>
        <a:spcBef>
          <a:spcPct val="0"/>
        </a:spcBef>
        <a:spcAft>
          <a:spcPct val="0"/>
        </a:spcAft>
        <a:defRPr sz="8800">
          <a:solidFill>
            <a:schemeClr val="tx1"/>
          </a:solidFill>
          <a:latin typeface="Calibri Light" charset="0"/>
        </a:defRPr>
      </a:lvl4pPr>
      <a:lvl5pPr algn="l" defTabSz="1827213" rtl="0" fontAlgn="base">
        <a:lnSpc>
          <a:spcPct val="90000"/>
        </a:lnSpc>
        <a:spcBef>
          <a:spcPct val="0"/>
        </a:spcBef>
        <a:spcAft>
          <a:spcPct val="0"/>
        </a:spcAft>
        <a:defRPr sz="8800">
          <a:solidFill>
            <a:schemeClr val="tx1"/>
          </a:solidFill>
          <a:latin typeface="Calibri Light" charset="0"/>
        </a:defRPr>
      </a:lvl5pPr>
      <a:lvl6pPr marL="457200" algn="l" defTabSz="1827213" rtl="0" fontAlgn="base">
        <a:lnSpc>
          <a:spcPct val="90000"/>
        </a:lnSpc>
        <a:spcBef>
          <a:spcPct val="0"/>
        </a:spcBef>
        <a:spcAft>
          <a:spcPct val="0"/>
        </a:spcAft>
        <a:defRPr sz="8800">
          <a:solidFill>
            <a:schemeClr val="tx1"/>
          </a:solidFill>
          <a:latin typeface="Calibri Light" charset="0"/>
        </a:defRPr>
      </a:lvl6pPr>
      <a:lvl7pPr marL="914400" algn="l" defTabSz="1827213" rtl="0" fontAlgn="base">
        <a:lnSpc>
          <a:spcPct val="90000"/>
        </a:lnSpc>
        <a:spcBef>
          <a:spcPct val="0"/>
        </a:spcBef>
        <a:spcAft>
          <a:spcPct val="0"/>
        </a:spcAft>
        <a:defRPr sz="8800">
          <a:solidFill>
            <a:schemeClr val="tx1"/>
          </a:solidFill>
          <a:latin typeface="Calibri Light" charset="0"/>
        </a:defRPr>
      </a:lvl7pPr>
      <a:lvl8pPr marL="1371600" algn="l" defTabSz="1827213" rtl="0" fontAlgn="base">
        <a:lnSpc>
          <a:spcPct val="90000"/>
        </a:lnSpc>
        <a:spcBef>
          <a:spcPct val="0"/>
        </a:spcBef>
        <a:spcAft>
          <a:spcPct val="0"/>
        </a:spcAft>
        <a:defRPr sz="8800">
          <a:solidFill>
            <a:schemeClr val="tx1"/>
          </a:solidFill>
          <a:latin typeface="Calibri Light" charset="0"/>
        </a:defRPr>
      </a:lvl8pPr>
      <a:lvl9pPr marL="1828800" algn="l" defTabSz="1827213" rtl="0" fontAlgn="base">
        <a:lnSpc>
          <a:spcPct val="90000"/>
        </a:lnSpc>
        <a:spcBef>
          <a:spcPct val="0"/>
        </a:spcBef>
        <a:spcAft>
          <a:spcPct val="0"/>
        </a:spcAft>
        <a:defRPr sz="8800">
          <a:solidFill>
            <a:schemeClr val="tx1"/>
          </a:solidFill>
          <a:latin typeface="Calibri Light" charset="0"/>
        </a:defRPr>
      </a:lvl9pPr>
    </p:titleStyle>
    <p:bodyStyle>
      <a:lvl1pPr marL="455613" indent="-455613" algn="l" defTabSz="1827213" rtl="0" fontAlgn="base">
        <a:lnSpc>
          <a:spcPct val="90000"/>
        </a:lnSpc>
        <a:spcBef>
          <a:spcPts val="2000"/>
        </a:spcBef>
        <a:spcAft>
          <a:spcPct val="0"/>
        </a:spcAft>
        <a:buFont typeface="Arial" charset="0"/>
        <a:buChar char="•"/>
        <a:defRPr sz="5600" kern="1200">
          <a:solidFill>
            <a:schemeClr val="tx1"/>
          </a:solidFill>
          <a:latin typeface="+mn-lt"/>
          <a:ea typeface="+mn-ea"/>
          <a:cs typeface="+mn-cs"/>
        </a:defRPr>
      </a:lvl1pPr>
      <a:lvl2pPr marL="1370013" indent="-455613" algn="l" defTabSz="1827213" rtl="0" fontAlgn="base">
        <a:lnSpc>
          <a:spcPct val="90000"/>
        </a:lnSpc>
        <a:spcBef>
          <a:spcPts val="1000"/>
        </a:spcBef>
        <a:spcAft>
          <a:spcPct val="0"/>
        </a:spcAft>
        <a:buFont typeface="Arial" charset="0"/>
        <a:buChar char="•"/>
        <a:defRPr sz="4800" kern="1200">
          <a:solidFill>
            <a:schemeClr val="tx1"/>
          </a:solidFill>
          <a:latin typeface="+mn-lt"/>
          <a:ea typeface="+mn-ea"/>
          <a:cs typeface="+mn-cs"/>
        </a:defRPr>
      </a:lvl2pPr>
      <a:lvl3pPr marL="2284413" indent="-455613" algn="l" defTabSz="1827213" rtl="0" fontAlgn="base">
        <a:lnSpc>
          <a:spcPct val="90000"/>
        </a:lnSpc>
        <a:spcBef>
          <a:spcPts val="1000"/>
        </a:spcBef>
        <a:spcAft>
          <a:spcPct val="0"/>
        </a:spcAft>
        <a:buFont typeface="Arial" charset="0"/>
        <a:buChar char="•"/>
        <a:defRPr sz="4000" kern="1200">
          <a:solidFill>
            <a:schemeClr val="tx1"/>
          </a:solidFill>
          <a:latin typeface="+mn-lt"/>
          <a:ea typeface="+mn-ea"/>
          <a:cs typeface="+mn-cs"/>
        </a:defRPr>
      </a:lvl3pPr>
      <a:lvl4pPr marL="3198813" indent="-455613" algn="l" defTabSz="1827213" rtl="0" fontAlgn="base">
        <a:lnSpc>
          <a:spcPct val="90000"/>
        </a:lnSpc>
        <a:spcBef>
          <a:spcPts val="1000"/>
        </a:spcBef>
        <a:spcAft>
          <a:spcPct val="0"/>
        </a:spcAft>
        <a:buFont typeface="Arial" charset="0"/>
        <a:buChar char="•"/>
        <a:defRPr sz="3600" kern="1200">
          <a:solidFill>
            <a:schemeClr val="tx1"/>
          </a:solidFill>
          <a:latin typeface="+mn-lt"/>
          <a:ea typeface="+mn-ea"/>
          <a:cs typeface="+mn-cs"/>
        </a:defRPr>
      </a:lvl4pPr>
      <a:lvl5pPr marL="4113213" indent="-455613" algn="l" defTabSz="1827213" rtl="0" fontAlgn="base">
        <a:lnSpc>
          <a:spcPct val="90000"/>
        </a:lnSpc>
        <a:spcBef>
          <a:spcPts val="1000"/>
        </a:spcBef>
        <a:spcAft>
          <a:spcPct val="0"/>
        </a:spcAft>
        <a:buFont typeface="Arial"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body" idx="1"/>
          </p:nvPr>
        </p:nvSpPr>
        <p:spPr bwMode="auto">
          <a:xfrm>
            <a:off x="1735138" y="1782763"/>
            <a:ext cx="20901025" cy="10136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50760" tIns="50760" rIns="50760" bIns="50760" numCol="1" anchor="ctr"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3074" name="Rectangle 2"/>
          <p:cNvSpPr>
            <a:spLocks noGrp="1" noChangeArrowheads="1"/>
          </p:cNvSpPr>
          <p:nvPr>
            <p:ph type="title"/>
          </p:nvPr>
        </p:nvSpPr>
        <p:spPr bwMode="auto">
          <a:xfrm>
            <a:off x="1217613" y="544513"/>
            <a:ext cx="21931312" cy="2281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defTabSz="455613" rtl="0" eaLnBrk="0" fontAlgn="base" hangingPunct="0">
        <a:spcBef>
          <a:spcPct val="0"/>
        </a:spcBef>
        <a:spcAft>
          <a:spcPct val="0"/>
        </a:spcAft>
        <a:buClr>
          <a:srgbClr val="000000"/>
        </a:buClr>
        <a:buSzPct val="100000"/>
        <a:buFont typeface="Times New Roman" charset="0"/>
        <a:defRPr sz="8900" kern="1200">
          <a:solidFill>
            <a:srgbClr val="000000"/>
          </a:solidFill>
          <a:latin typeface="+mj-lt"/>
          <a:ea typeface="+mj-ea"/>
          <a:cs typeface="+mj-cs"/>
        </a:defRPr>
      </a:lvl1pPr>
      <a:lvl2pPr algn="ctr" defTabSz="455613" rtl="0" eaLnBrk="0" fontAlgn="base" hangingPunct="0">
        <a:spcBef>
          <a:spcPct val="0"/>
        </a:spcBef>
        <a:spcAft>
          <a:spcPct val="0"/>
        </a:spcAft>
        <a:buClr>
          <a:srgbClr val="000000"/>
        </a:buClr>
        <a:buSzPct val="100000"/>
        <a:buFont typeface="Times New Roman" charset="0"/>
        <a:defRPr sz="8900">
          <a:solidFill>
            <a:srgbClr val="000000"/>
          </a:solidFill>
          <a:latin typeface="Gill Sans" charset="0"/>
          <a:ea typeface="ヒラギノ角ゴ ProN W3" charset="-128"/>
          <a:cs typeface="ヒラギノ角ゴ ProN W3" charset="-128"/>
        </a:defRPr>
      </a:lvl2pPr>
      <a:lvl3pPr algn="ctr" defTabSz="455613" rtl="0" eaLnBrk="0" fontAlgn="base" hangingPunct="0">
        <a:spcBef>
          <a:spcPct val="0"/>
        </a:spcBef>
        <a:spcAft>
          <a:spcPct val="0"/>
        </a:spcAft>
        <a:buClr>
          <a:srgbClr val="000000"/>
        </a:buClr>
        <a:buSzPct val="100000"/>
        <a:buFont typeface="Times New Roman" charset="0"/>
        <a:defRPr sz="8900">
          <a:solidFill>
            <a:srgbClr val="000000"/>
          </a:solidFill>
          <a:latin typeface="Gill Sans" charset="0"/>
          <a:ea typeface="ヒラギノ角ゴ ProN W3" charset="-128"/>
          <a:cs typeface="ヒラギノ角ゴ ProN W3" charset="-128"/>
        </a:defRPr>
      </a:lvl3pPr>
      <a:lvl4pPr algn="ctr" defTabSz="455613" rtl="0" eaLnBrk="0" fontAlgn="base" hangingPunct="0">
        <a:spcBef>
          <a:spcPct val="0"/>
        </a:spcBef>
        <a:spcAft>
          <a:spcPct val="0"/>
        </a:spcAft>
        <a:buClr>
          <a:srgbClr val="000000"/>
        </a:buClr>
        <a:buSzPct val="100000"/>
        <a:buFont typeface="Times New Roman" charset="0"/>
        <a:defRPr sz="8900">
          <a:solidFill>
            <a:srgbClr val="000000"/>
          </a:solidFill>
          <a:latin typeface="Gill Sans" charset="0"/>
          <a:ea typeface="ヒラギノ角ゴ ProN W3" charset="-128"/>
          <a:cs typeface="ヒラギノ角ゴ ProN W3" charset="-128"/>
        </a:defRPr>
      </a:lvl4pPr>
      <a:lvl5pPr algn="ctr" defTabSz="455613" rtl="0" eaLnBrk="0" fontAlgn="base" hangingPunct="0">
        <a:spcBef>
          <a:spcPct val="0"/>
        </a:spcBef>
        <a:spcAft>
          <a:spcPct val="0"/>
        </a:spcAft>
        <a:buClr>
          <a:srgbClr val="000000"/>
        </a:buClr>
        <a:buSzPct val="100000"/>
        <a:buFont typeface="Times New Roman" charset="0"/>
        <a:defRPr sz="8900">
          <a:solidFill>
            <a:srgbClr val="000000"/>
          </a:solidFill>
          <a:latin typeface="Gill Sans" charset="0"/>
          <a:ea typeface="ヒラギノ角ゴ ProN W3" charset="-128"/>
          <a:cs typeface="ヒラギノ角ゴ ProN W3" charset="-128"/>
        </a:defRPr>
      </a:lvl5pPr>
      <a:lvl6pPr marL="2514499" indent="-228591" algn="ctr" defTabSz="457182" rtl="0" eaLnBrk="0" fontAlgn="base" hangingPunct="0">
        <a:spcBef>
          <a:spcPct val="0"/>
        </a:spcBef>
        <a:spcAft>
          <a:spcPct val="0"/>
        </a:spcAft>
        <a:buClr>
          <a:srgbClr val="000000"/>
        </a:buClr>
        <a:buSzPct val="100000"/>
        <a:buFont typeface="Times New Roman" charset="0"/>
        <a:defRPr sz="8900">
          <a:solidFill>
            <a:srgbClr val="000000"/>
          </a:solidFill>
          <a:latin typeface="Gill Sans" charset="0"/>
          <a:ea typeface="ヒラギノ角ゴ ProN W3" charset="-128"/>
          <a:cs typeface="ヒラギノ角ゴ ProN W3" charset="-128"/>
        </a:defRPr>
      </a:lvl6pPr>
      <a:lvl7pPr marL="2971681" indent="-228591" algn="ctr" defTabSz="457182" rtl="0" eaLnBrk="0" fontAlgn="base" hangingPunct="0">
        <a:spcBef>
          <a:spcPct val="0"/>
        </a:spcBef>
        <a:spcAft>
          <a:spcPct val="0"/>
        </a:spcAft>
        <a:buClr>
          <a:srgbClr val="000000"/>
        </a:buClr>
        <a:buSzPct val="100000"/>
        <a:buFont typeface="Times New Roman" charset="0"/>
        <a:defRPr sz="8900">
          <a:solidFill>
            <a:srgbClr val="000000"/>
          </a:solidFill>
          <a:latin typeface="Gill Sans" charset="0"/>
          <a:ea typeface="ヒラギノ角ゴ ProN W3" charset="-128"/>
          <a:cs typeface="ヒラギノ角ゴ ProN W3" charset="-128"/>
        </a:defRPr>
      </a:lvl7pPr>
      <a:lvl8pPr marL="3428863" indent="-228591" algn="ctr" defTabSz="457182" rtl="0" eaLnBrk="0" fontAlgn="base" hangingPunct="0">
        <a:spcBef>
          <a:spcPct val="0"/>
        </a:spcBef>
        <a:spcAft>
          <a:spcPct val="0"/>
        </a:spcAft>
        <a:buClr>
          <a:srgbClr val="000000"/>
        </a:buClr>
        <a:buSzPct val="100000"/>
        <a:buFont typeface="Times New Roman" charset="0"/>
        <a:defRPr sz="8900">
          <a:solidFill>
            <a:srgbClr val="000000"/>
          </a:solidFill>
          <a:latin typeface="Gill Sans" charset="0"/>
          <a:ea typeface="ヒラギノ角ゴ ProN W3" charset="-128"/>
          <a:cs typeface="ヒラギノ角ゴ ProN W3" charset="-128"/>
        </a:defRPr>
      </a:lvl8pPr>
      <a:lvl9pPr marL="3886045" indent="-228591" algn="ctr" defTabSz="457182" rtl="0" eaLnBrk="0" fontAlgn="base" hangingPunct="0">
        <a:spcBef>
          <a:spcPct val="0"/>
        </a:spcBef>
        <a:spcAft>
          <a:spcPct val="0"/>
        </a:spcAft>
        <a:buClr>
          <a:srgbClr val="000000"/>
        </a:buClr>
        <a:buSzPct val="100000"/>
        <a:buFont typeface="Times New Roman" charset="0"/>
        <a:defRPr sz="8900">
          <a:solidFill>
            <a:srgbClr val="000000"/>
          </a:solidFill>
          <a:latin typeface="Gill Sans" charset="0"/>
          <a:ea typeface="ヒラギノ角ゴ ProN W3" charset="-128"/>
          <a:cs typeface="ヒラギノ角ゴ ProN W3" charset="-128"/>
        </a:defRPr>
      </a:lvl9pPr>
    </p:titleStyle>
    <p:bodyStyle>
      <a:lvl1pPr marL="341313" indent="-341313" algn="l" defTabSz="455613" rtl="0" eaLnBrk="0" fontAlgn="base" hangingPunct="0">
        <a:spcBef>
          <a:spcPts val="4375"/>
        </a:spcBef>
        <a:spcAft>
          <a:spcPct val="0"/>
        </a:spcAft>
        <a:buClr>
          <a:srgbClr val="000000"/>
        </a:buClr>
        <a:buSzPct val="100000"/>
        <a:buFont typeface="Times New Roman" charset="0"/>
        <a:defRPr sz="3300" kern="1200">
          <a:solidFill>
            <a:srgbClr val="000000"/>
          </a:solidFill>
          <a:latin typeface="+mn-lt"/>
          <a:ea typeface="+mn-ea"/>
          <a:cs typeface="+mn-cs"/>
        </a:defRPr>
      </a:lvl1pPr>
      <a:lvl2pPr marL="741363" indent="-284163" algn="l" defTabSz="455613" rtl="0" eaLnBrk="0" fontAlgn="base" hangingPunct="0">
        <a:spcBef>
          <a:spcPts val="4375"/>
        </a:spcBef>
        <a:spcAft>
          <a:spcPct val="0"/>
        </a:spcAft>
        <a:buClr>
          <a:srgbClr val="000000"/>
        </a:buClr>
        <a:buSzPct val="100000"/>
        <a:buFont typeface="Times New Roman" charset="0"/>
        <a:defRPr sz="3300" kern="1200">
          <a:solidFill>
            <a:srgbClr val="000000"/>
          </a:solidFill>
          <a:latin typeface="+mn-lt"/>
          <a:ea typeface="+mn-ea"/>
          <a:cs typeface="+mn-cs"/>
        </a:defRPr>
      </a:lvl2pPr>
      <a:lvl3pPr marL="1141413" indent="-227013" algn="l" defTabSz="455613" rtl="0" eaLnBrk="0" fontAlgn="base" hangingPunct="0">
        <a:spcBef>
          <a:spcPts val="4375"/>
        </a:spcBef>
        <a:spcAft>
          <a:spcPct val="0"/>
        </a:spcAft>
        <a:buClr>
          <a:srgbClr val="000000"/>
        </a:buClr>
        <a:buSzPct val="100000"/>
        <a:buFont typeface="Times New Roman" charset="0"/>
        <a:defRPr sz="3300" kern="1200">
          <a:solidFill>
            <a:srgbClr val="000000"/>
          </a:solidFill>
          <a:latin typeface="+mn-lt"/>
          <a:ea typeface="+mn-ea"/>
          <a:cs typeface="+mn-cs"/>
        </a:defRPr>
      </a:lvl3pPr>
      <a:lvl4pPr marL="1598613" indent="-227013" algn="l" defTabSz="455613" rtl="0" eaLnBrk="0" fontAlgn="base" hangingPunct="0">
        <a:spcBef>
          <a:spcPts val="4375"/>
        </a:spcBef>
        <a:spcAft>
          <a:spcPct val="0"/>
        </a:spcAft>
        <a:buClr>
          <a:srgbClr val="000000"/>
        </a:buClr>
        <a:buSzPct val="100000"/>
        <a:buFont typeface="Times New Roman" charset="0"/>
        <a:defRPr sz="3300" kern="1200">
          <a:solidFill>
            <a:srgbClr val="000000"/>
          </a:solidFill>
          <a:latin typeface="+mn-lt"/>
          <a:ea typeface="+mn-ea"/>
          <a:cs typeface="+mn-cs"/>
        </a:defRPr>
      </a:lvl4pPr>
      <a:lvl5pPr marL="2055813" indent="-227013" algn="l" defTabSz="455613" rtl="0" eaLnBrk="0" fontAlgn="base" hangingPunct="0">
        <a:spcBef>
          <a:spcPts val="4375"/>
        </a:spcBef>
        <a:spcAft>
          <a:spcPct val="0"/>
        </a:spcAft>
        <a:buClr>
          <a:srgbClr val="000000"/>
        </a:buClr>
        <a:buSzPct val="100000"/>
        <a:buFont typeface="Times New Roman" charset="0"/>
        <a:defRPr sz="3300" kern="1200">
          <a:solidFill>
            <a:srgbClr val="000000"/>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735138" y="10358438"/>
            <a:ext cx="20901025" cy="238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50760" tIns="50760" rIns="50760" bIns="50760" numCol="1" anchor="ctr" anchorCtr="0" compatLnSpc="1">
            <a:prstTxWarp prst="textNoShape">
              <a:avLst/>
            </a:prstTxWarp>
          </a:bodyPr>
          <a:lstStyle/>
          <a:p>
            <a:pPr lvl="0"/>
            <a:r>
              <a:rPr lang="en-GB" altLang="en-US"/>
              <a:t>Click to edit the title text format</a:t>
            </a:r>
          </a:p>
        </p:txBody>
      </p:sp>
      <p:sp>
        <p:nvSpPr>
          <p:cNvPr id="4098" name="Rectangle 2"/>
          <p:cNvSpPr>
            <a:spLocks noGrp="1" noChangeArrowheads="1"/>
          </p:cNvSpPr>
          <p:nvPr>
            <p:ph type="body" idx="1"/>
          </p:nvPr>
        </p:nvSpPr>
        <p:spPr bwMode="auto">
          <a:xfrm>
            <a:off x="1217613" y="3209925"/>
            <a:ext cx="21931312" cy="904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defTabSz="455613" rtl="0" eaLnBrk="0" fontAlgn="base" hangingPunct="0">
        <a:spcBef>
          <a:spcPct val="0"/>
        </a:spcBef>
        <a:spcAft>
          <a:spcPct val="0"/>
        </a:spcAft>
        <a:buClr>
          <a:srgbClr val="000000"/>
        </a:buClr>
        <a:buSzPct val="100000"/>
        <a:buFont typeface="Times New Roman" charset="0"/>
        <a:defRPr sz="7000" kern="1200">
          <a:solidFill>
            <a:srgbClr val="000000"/>
          </a:solidFill>
          <a:latin typeface="+mj-lt"/>
          <a:ea typeface="+mj-ea"/>
          <a:cs typeface="+mj-cs"/>
        </a:defRPr>
      </a:lvl1pPr>
      <a:lvl2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2pPr>
      <a:lvl3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3pPr>
      <a:lvl4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4pPr>
      <a:lvl5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5pPr>
      <a:lvl6pPr marL="2514499"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6pPr>
      <a:lvl7pPr marL="2971681"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7pPr>
      <a:lvl8pPr marL="3428863"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8pPr>
      <a:lvl9pPr marL="3886045"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9pPr>
    </p:titleStyle>
    <p:bodyStyle>
      <a:lvl1pPr marL="341313" indent="-341313" algn="ctr" defTabSz="455613" rtl="0" eaLnBrk="0" fontAlgn="base" hangingPunct="0">
        <a:spcBef>
          <a:spcPct val="0"/>
        </a:spcBef>
        <a:spcAft>
          <a:spcPct val="0"/>
        </a:spcAft>
        <a:buClr>
          <a:srgbClr val="000000"/>
        </a:buClr>
        <a:buSzPct val="100000"/>
        <a:buFont typeface="Times New Roman" charset="0"/>
        <a:defRPr sz="3700" kern="1200">
          <a:solidFill>
            <a:srgbClr val="000000"/>
          </a:solidFill>
          <a:latin typeface="+mn-lt"/>
          <a:ea typeface="+mn-ea"/>
          <a:cs typeface="+mn-cs"/>
        </a:defRPr>
      </a:lvl1pPr>
      <a:lvl2pPr marL="741363" indent="-284163" algn="ctr" defTabSz="455613" rtl="0" eaLnBrk="0" fontAlgn="base" hangingPunct="0">
        <a:spcBef>
          <a:spcPct val="0"/>
        </a:spcBef>
        <a:spcAft>
          <a:spcPct val="0"/>
        </a:spcAft>
        <a:buClr>
          <a:srgbClr val="000000"/>
        </a:buClr>
        <a:buSzPct val="100000"/>
        <a:buFont typeface="Times New Roman" charset="0"/>
        <a:defRPr sz="3700" kern="1200">
          <a:solidFill>
            <a:srgbClr val="000000"/>
          </a:solidFill>
          <a:latin typeface="+mn-lt"/>
          <a:ea typeface="+mn-ea"/>
          <a:cs typeface="+mn-cs"/>
        </a:defRPr>
      </a:lvl2pPr>
      <a:lvl3pPr marL="1141413" indent="-227013" algn="ctr" defTabSz="455613" rtl="0" eaLnBrk="0" fontAlgn="base" hangingPunct="0">
        <a:spcBef>
          <a:spcPct val="0"/>
        </a:spcBef>
        <a:spcAft>
          <a:spcPct val="0"/>
        </a:spcAft>
        <a:buClr>
          <a:srgbClr val="000000"/>
        </a:buClr>
        <a:buSzPct val="100000"/>
        <a:buFont typeface="Times New Roman" charset="0"/>
        <a:defRPr sz="3700" kern="1200">
          <a:solidFill>
            <a:srgbClr val="000000"/>
          </a:solidFill>
          <a:latin typeface="+mn-lt"/>
          <a:ea typeface="+mn-ea"/>
          <a:cs typeface="+mn-cs"/>
        </a:defRPr>
      </a:lvl3pPr>
      <a:lvl4pPr marL="1598613" indent="-227013" algn="ctr" defTabSz="455613" rtl="0" eaLnBrk="0" fontAlgn="base" hangingPunct="0">
        <a:spcBef>
          <a:spcPct val="0"/>
        </a:spcBef>
        <a:spcAft>
          <a:spcPct val="0"/>
        </a:spcAft>
        <a:buClr>
          <a:srgbClr val="000000"/>
        </a:buClr>
        <a:buSzPct val="100000"/>
        <a:buFont typeface="Times New Roman" charset="0"/>
        <a:defRPr sz="3700" kern="1200">
          <a:solidFill>
            <a:srgbClr val="000000"/>
          </a:solidFill>
          <a:latin typeface="+mn-lt"/>
          <a:ea typeface="+mn-ea"/>
          <a:cs typeface="+mn-cs"/>
        </a:defRPr>
      </a:lvl4pPr>
      <a:lvl5pPr marL="2055813" indent="-227013" algn="ctr" defTabSz="455613" rtl="0" eaLnBrk="0" fontAlgn="base" hangingPunct="0">
        <a:spcBef>
          <a:spcPct val="0"/>
        </a:spcBef>
        <a:spcAft>
          <a:spcPct val="0"/>
        </a:spcAft>
        <a:buClr>
          <a:srgbClr val="000000"/>
        </a:buClr>
        <a:buSzPct val="100000"/>
        <a:buFont typeface="Times New Roman" charset="0"/>
        <a:defRPr sz="3700" kern="1200">
          <a:solidFill>
            <a:srgbClr val="000000"/>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735138" y="10358438"/>
            <a:ext cx="20901025" cy="238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50760" tIns="50760" rIns="50760" bIns="50760" numCol="1" anchor="ctr" anchorCtr="0" compatLnSpc="1">
            <a:prstTxWarp prst="textNoShape">
              <a:avLst/>
            </a:prstTxWarp>
          </a:bodyPr>
          <a:lstStyle/>
          <a:p>
            <a:pPr lvl="0"/>
            <a:r>
              <a:rPr lang="en-GB" altLang="en-US"/>
              <a:t>Click to edit the title text format</a:t>
            </a:r>
          </a:p>
        </p:txBody>
      </p:sp>
      <p:sp>
        <p:nvSpPr>
          <p:cNvPr id="5122" name="Rectangle 2"/>
          <p:cNvSpPr>
            <a:spLocks noGrp="1" noChangeArrowheads="1"/>
          </p:cNvSpPr>
          <p:nvPr>
            <p:ph type="body" idx="1"/>
          </p:nvPr>
        </p:nvSpPr>
        <p:spPr bwMode="auto">
          <a:xfrm>
            <a:off x="1217613" y="3209925"/>
            <a:ext cx="21931312" cy="904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defTabSz="455613" rtl="0" eaLnBrk="0" fontAlgn="base" hangingPunct="0">
        <a:spcBef>
          <a:spcPct val="0"/>
        </a:spcBef>
        <a:spcAft>
          <a:spcPct val="0"/>
        </a:spcAft>
        <a:buClr>
          <a:srgbClr val="000000"/>
        </a:buClr>
        <a:buSzPct val="100000"/>
        <a:buFont typeface="Times New Roman" charset="0"/>
        <a:defRPr sz="7000" kern="1200">
          <a:solidFill>
            <a:srgbClr val="000000"/>
          </a:solidFill>
          <a:latin typeface="+mj-lt"/>
          <a:ea typeface="+mj-ea"/>
          <a:cs typeface="+mj-cs"/>
        </a:defRPr>
      </a:lvl1pPr>
      <a:lvl2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2pPr>
      <a:lvl3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3pPr>
      <a:lvl4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4pPr>
      <a:lvl5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5pPr>
      <a:lvl6pPr marL="2514499"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6pPr>
      <a:lvl7pPr marL="2971681"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7pPr>
      <a:lvl8pPr marL="3428863"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8pPr>
      <a:lvl9pPr marL="3886045"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9pPr>
    </p:titleStyle>
    <p:bodyStyle>
      <a:lvl1pPr marL="341313" indent="-341313" algn="ctr" defTabSz="455613" rtl="0" eaLnBrk="0" fontAlgn="base" hangingPunct="0">
        <a:spcBef>
          <a:spcPct val="0"/>
        </a:spcBef>
        <a:spcAft>
          <a:spcPct val="0"/>
        </a:spcAft>
        <a:buClr>
          <a:srgbClr val="000000"/>
        </a:buClr>
        <a:buSzPct val="100000"/>
        <a:buFont typeface="Times New Roman" charset="0"/>
        <a:defRPr sz="3700" kern="1200">
          <a:solidFill>
            <a:srgbClr val="000000"/>
          </a:solidFill>
          <a:latin typeface="+mn-lt"/>
          <a:ea typeface="+mn-ea"/>
          <a:cs typeface="+mn-cs"/>
        </a:defRPr>
      </a:lvl1pPr>
      <a:lvl2pPr marL="741363" indent="-284163" algn="ctr" defTabSz="455613" rtl="0" eaLnBrk="0" fontAlgn="base" hangingPunct="0">
        <a:spcBef>
          <a:spcPct val="0"/>
        </a:spcBef>
        <a:spcAft>
          <a:spcPct val="0"/>
        </a:spcAft>
        <a:buClr>
          <a:srgbClr val="000000"/>
        </a:buClr>
        <a:buSzPct val="100000"/>
        <a:buFont typeface="Times New Roman" charset="0"/>
        <a:defRPr sz="3700" kern="1200">
          <a:solidFill>
            <a:srgbClr val="000000"/>
          </a:solidFill>
          <a:latin typeface="+mn-lt"/>
          <a:ea typeface="+mn-ea"/>
          <a:cs typeface="+mn-cs"/>
        </a:defRPr>
      </a:lvl2pPr>
      <a:lvl3pPr marL="1141413" indent="-227013" algn="ctr" defTabSz="455613" rtl="0" eaLnBrk="0" fontAlgn="base" hangingPunct="0">
        <a:spcBef>
          <a:spcPct val="0"/>
        </a:spcBef>
        <a:spcAft>
          <a:spcPct val="0"/>
        </a:spcAft>
        <a:buClr>
          <a:srgbClr val="000000"/>
        </a:buClr>
        <a:buSzPct val="100000"/>
        <a:buFont typeface="Times New Roman" charset="0"/>
        <a:defRPr sz="3700" kern="1200">
          <a:solidFill>
            <a:srgbClr val="000000"/>
          </a:solidFill>
          <a:latin typeface="+mn-lt"/>
          <a:ea typeface="+mn-ea"/>
          <a:cs typeface="+mn-cs"/>
        </a:defRPr>
      </a:lvl3pPr>
      <a:lvl4pPr marL="1598613" indent="-227013" algn="ctr" defTabSz="455613" rtl="0" eaLnBrk="0" fontAlgn="base" hangingPunct="0">
        <a:spcBef>
          <a:spcPct val="0"/>
        </a:spcBef>
        <a:spcAft>
          <a:spcPct val="0"/>
        </a:spcAft>
        <a:buClr>
          <a:srgbClr val="000000"/>
        </a:buClr>
        <a:buSzPct val="100000"/>
        <a:buFont typeface="Times New Roman" charset="0"/>
        <a:defRPr sz="3700" kern="1200">
          <a:solidFill>
            <a:srgbClr val="000000"/>
          </a:solidFill>
          <a:latin typeface="+mn-lt"/>
          <a:ea typeface="+mn-ea"/>
          <a:cs typeface="+mn-cs"/>
        </a:defRPr>
      </a:lvl4pPr>
      <a:lvl5pPr marL="2055813" indent="-227013" algn="ctr" defTabSz="455613" rtl="0" eaLnBrk="0" fontAlgn="base" hangingPunct="0">
        <a:spcBef>
          <a:spcPct val="0"/>
        </a:spcBef>
        <a:spcAft>
          <a:spcPct val="0"/>
        </a:spcAft>
        <a:buClr>
          <a:srgbClr val="000000"/>
        </a:buClr>
        <a:buSzPct val="100000"/>
        <a:buFont typeface="Times New Roman" charset="0"/>
        <a:defRPr sz="3700" kern="1200">
          <a:solidFill>
            <a:srgbClr val="000000"/>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1735138" y="2139950"/>
            <a:ext cx="12541250" cy="463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50760" tIns="50760" rIns="50760" bIns="50760" numCol="1" anchor="b" anchorCtr="0" compatLnSpc="1">
            <a:prstTxWarp prst="textNoShape">
              <a:avLst/>
            </a:prstTxWarp>
          </a:bodyPr>
          <a:lstStyle/>
          <a:p>
            <a:pPr lvl="0"/>
            <a:r>
              <a:rPr lang="en-GB" altLang="en-US"/>
              <a:t>Click to edit the title text format</a:t>
            </a:r>
          </a:p>
        </p:txBody>
      </p:sp>
      <p:sp>
        <p:nvSpPr>
          <p:cNvPr id="6146" name="Rectangle 2"/>
          <p:cNvSpPr>
            <a:spLocks noGrp="1" noChangeArrowheads="1"/>
          </p:cNvSpPr>
          <p:nvPr>
            <p:ph type="body" idx="1"/>
          </p:nvPr>
        </p:nvSpPr>
        <p:spPr bwMode="auto">
          <a:xfrm>
            <a:off x="1735138" y="6892925"/>
            <a:ext cx="12541250" cy="463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50760" tIns="50760" rIns="50760" bIns="5076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455613" rtl="0" eaLnBrk="0" fontAlgn="base" hangingPunct="0">
        <a:spcBef>
          <a:spcPct val="0"/>
        </a:spcBef>
        <a:spcAft>
          <a:spcPct val="0"/>
        </a:spcAft>
        <a:buClr>
          <a:srgbClr val="000000"/>
        </a:buClr>
        <a:buSzPct val="100000"/>
        <a:buFont typeface="Times New Roman" charset="0"/>
        <a:defRPr sz="5800" kern="1200">
          <a:solidFill>
            <a:srgbClr val="000000"/>
          </a:solidFill>
          <a:latin typeface="+mj-lt"/>
          <a:ea typeface="+mj-ea"/>
          <a:cs typeface="+mj-cs"/>
        </a:defRPr>
      </a:lvl1pPr>
      <a:lvl2pPr algn="ctr" defTabSz="455613" rtl="0" eaLnBrk="0" fontAlgn="base" hangingPunct="0">
        <a:spcBef>
          <a:spcPct val="0"/>
        </a:spcBef>
        <a:spcAft>
          <a:spcPct val="0"/>
        </a:spcAft>
        <a:buClr>
          <a:srgbClr val="000000"/>
        </a:buClr>
        <a:buSzPct val="100000"/>
        <a:buFont typeface="Times New Roman" charset="0"/>
        <a:defRPr sz="5800">
          <a:solidFill>
            <a:srgbClr val="000000"/>
          </a:solidFill>
          <a:latin typeface="Gill Sans" charset="0"/>
          <a:ea typeface="ヒラギノ角ゴ ProN W3" charset="-128"/>
          <a:cs typeface="ヒラギノ角ゴ ProN W3" charset="-128"/>
        </a:defRPr>
      </a:lvl2pPr>
      <a:lvl3pPr algn="ctr" defTabSz="455613" rtl="0" eaLnBrk="0" fontAlgn="base" hangingPunct="0">
        <a:spcBef>
          <a:spcPct val="0"/>
        </a:spcBef>
        <a:spcAft>
          <a:spcPct val="0"/>
        </a:spcAft>
        <a:buClr>
          <a:srgbClr val="000000"/>
        </a:buClr>
        <a:buSzPct val="100000"/>
        <a:buFont typeface="Times New Roman" charset="0"/>
        <a:defRPr sz="5800">
          <a:solidFill>
            <a:srgbClr val="000000"/>
          </a:solidFill>
          <a:latin typeface="Gill Sans" charset="0"/>
          <a:ea typeface="ヒラギノ角ゴ ProN W3" charset="-128"/>
          <a:cs typeface="ヒラギノ角ゴ ProN W3" charset="-128"/>
        </a:defRPr>
      </a:lvl3pPr>
      <a:lvl4pPr algn="ctr" defTabSz="455613" rtl="0" eaLnBrk="0" fontAlgn="base" hangingPunct="0">
        <a:spcBef>
          <a:spcPct val="0"/>
        </a:spcBef>
        <a:spcAft>
          <a:spcPct val="0"/>
        </a:spcAft>
        <a:buClr>
          <a:srgbClr val="000000"/>
        </a:buClr>
        <a:buSzPct val="100000"/>
        <a:buFont typeface="Times New Roman" charset="0"/>
        <a:defRPr sz="5800">
          <a:solidFill>
            <a:srgbClr val="000000"/>
          </a:solidFill>
          <a:latin typeface="Gill Sans" charset="0"/>
          <a:ea typeface="ヒラギノ角ゴ ProN W3" charset="-128"/>
          <a:cs typeface="ヒラギノ角ゴ ProN W3" charset="-128"/>
        </a:defRPr>
      </a:lvl4pPr>
      <a:lvl5pPr algn="ctr" defTabSz="455613" rtl="0" eaLnBrk="0" fontAlgn="base" hangingPunct="0">
        <a:spcBef>
          <a:spcPct val="0"/>
        </a:spcBef>
        <a:spcAft>
          <a:spcPct val="0"/>
        </a:spcAft>
        <a:buClr>
          <a:srgbClr val="000000"/>
        </a:buClr>
        <a:buSzPct val="100000"/>
        <a:buFont typeface="Times New Roman" charset="0"/>
        <a:defRPr sz="5800">
          <a:solidFill>
            <a:srgbClr val="000000"/>
          </a:solidFill>
          <a:latin typeface="Gill Sans" charset="0"/>
          <a:ea typeface="ヒラギノ角ゴ ProN W3" charset="-128"/>
          <a:cs typeface="ヒラギノ角ゴ ProN W3" charset="-128"/>
        </a:defRPr>
      </a:lvl5pPr>
      <a:lvl6pPr marL="2514499" indent="-228591" algn="ctr" defTabSz="457182" rtl="0" eaLnBrk="0" fontAlgn="base" hangingPunct="0">
        <a:spcBef>
          <a:spcPct val="0"/>
        </a:spcBef>
        <a:spcAft>
          <a:spcPct val="0"/>
        </a:spcAft>
        <a:buClr>
          <a:srgbClr val="000000"/>
        </a:buClr>
        <a:buSzPct val="100000"/>
        <a:buFont typeface="Times New Roman" charset="0"/>
        <a:defRPr sz="5800">
          <a:solidFill>
            <a:srgbClr val="000000"/>
          </a:solidFill>
          <a:latin typeface="Gill Sans" charset="0"/>
          <a:ea typeface="ヒラギノ角ゴ ProN W3" charset="-128"/>
          <a:cs typeface="ヒラギノ角ゴ ProN W3" charset="-128"/>
        </a:defRPr>
      </a:lvl6pPr>
      <a:lvl7pPr marL="2971681" indent="-228591" algn="ctr" defTabSz="457182" rtl="0" eaLnBrk="0" fontAlgn="base" hangingPunct="0">
        <a:spcBef>
          <a:spcPct val="0"/>
        </a:spcBef>
        <a:spcAft>
          <a:spcPct val="0"/>
        </a:spcAft>
        <a:buClr>
          <a:srgbClr val="000000"/>
        </a:buClr>
        <a:buSzPct val="100000"/>
        <a:buFont typeface="Times New Roman" charset="0"/>
        <a:defRPr sz="5800">
          <a:solidFill>
            <a:srgbClr val="000000"/>
          </a:solidFill>
          <a:latin typeface="Gill Sans" charset="0"/>
          <a:ea typeface="ヒラギノ角ゴ ProN W3" charset="-128"/>
          <a:cs typeface="ヒラギノ角ゴ ProN W3" charset="-128"/>
        </a:defRPr>
      </a:lvl7pPr>
      <a:lvl8pPr marL="3428863" indent="-228591" algn="ctr" defTabSz="457182" rtl="0" eaLnBrk="0" fontAlgn="base" hangingPunct="0">
        <a:spcBef>
          <a:spcPct val="0"/>
        </a:spcBef>
        <a:spcAft>
          <a:spcPct val="0"/>
        </a:spcAft>
        <a:buClr>
          <a:srgbClr val="000000"/>
        </a:buClr>
        <a:buSzPct val="100000"/>
        <a:buFont typeface="Times New Roman" charset="0"/>
        <a:defRPr sz="5800">
          <a:solidFill>
            <a:srgbClr val="000000"/>
          </a:solidFill>
          <a:latin typeface="Gill Sans" charset="0"/>
          <a:ea typeface="ヒラギノ角ゴ ProN W3" charset="-128"/>
          <a:cs typeface="ヒラギノ角ゴ ProN W3" charset="-128"/>
        </a:defRPr>
      </a:lvl8pPr>
      <a:lvl9pPr marL="3886045" indent="-228591" algn="ctr" defTabSz="457182" rtl="0" eaLnBrk="0" fontAlgn="base" hangingPunct="0">
        <a:spcBef>
          <a:spcPct val="0"/>
        </a:spcBef>
        <a:spcAft>
          <a:spcPct val="0"/>
        </a:spcAft>
        <a:buClr>
          <a:srgbClr val="000000"/>
        </a:buClr>
        <a:buSzPct val="100000"/>
        <a:buFont typeface="Times New Roman" charset="0"/>
        <a:defRPr sz="5800">
          <a:solidFill>
            <a:srgbClr val="000000"/>
          </a:solidFill>
          <a:latin typeface="Gill Sans" charset="0"/>
          <a:ea typeface="ヒラギノ角ゴ ProN W3" charset="-128"/>
          <a:cs typeface="ヒラギノ角ゴ ProN W3" charset="-128"/>
        </a:defRPr>
      </a:lvl9pPr>
    </p:titleStyle>
    <p:bodyStyle>
      <a:lvl1pPr marL="341313" indent="-341313" algn="ctr" defTabSz="455613" rtl="0" eaLnBrk="0" fontAlgn="base" hangingPunct="0">
        <a:spcBef>
          <a:spcPct val="0"/>
        </a:spcBef>
        <a:spcAft>
          <a:spcPct val="0"/>
        </a:spcAft>
        <a:buClr>
          <a:srgbClr val="000000"/>
        </a:buClr>
        <a:buSzPct val="100000"/>
        <a:buFont typeface="Times New Roman" charset="0"/>
        <a:defRPr sz="2700" kern="1200">
          <a:solidFill>
            <a:srgbClr val="000000"/>
          </a:solidFill>
          <a:latin typeface="+mn-lt"/>
          <a:ea typeface="+mn-ea"/>
          <a:cs typeface="+mn-cs"/>
        </a:defRPr>
      </a:lvl1pPr>
      <a:lvl2pPr marL="741363" indent="-284163" algn="ctr" defTabSz="455613" rtl="0" eaLnBrk="0" fontAlgn="base" hangingPunct="0">
        <a:spcBef>
          <a:spcPct val="0"/>
        </a:spcBef>
        <a:spcAft>
          <a:spcPct val="0"/>
        </a:spcAft>
        <a:buClr>
          <a:srgbClr val="000000"/>
        </a:buClr>
        <a:buSzPct val="100000"/>
        <a:buFont typeface="Times New Roman" charset="0"/>
        <a:defRPr sz="2700" kern="1200">
          <a:solidFill>
            <a:srgbClr val="000000"/>
          </a:solidFill>
          <a:latin typeface="+mn-lt"/>
          <a:ea typeface="+mn-ea"/>
          <a:cs typeface="+mn-cs"/>
        </a:defRPr>
      </a:lvl2pPr>
      <a:lvl3pPr marL="1141413" indent="-227013" algn="ctr" defTabSz="455613" rtl="0" eaLnBrk="0" fontAlgn="base" hangingPunct="0">
        <a:spcBef>
          <a:spcPct val="0"/>
        </a:spcBef>
        <a:spcAft>
          <a:spcPct val="0"/>
        </a:spcAft>
        <a:buClr>
          <a:srgbClr val="000000"/>
        </a:buClr>
        <a:buSzPct val="100000"/>
        <a:buFont typeface="Times New Roman" charset="0"/>
        <a:defRPr sz="2700" kern="1200">
          <a:solidFill>
            <a:srgbClr val="000000"/>
          </a:solidFill>
          <a:latin typeface="+mn-lt"/>
          <a:ea typeface="+mn-ea"/>
          <a:cs typeface="+mn-cs"/>
        </a:defRPr>
      </a:lvl3pPr>
      <a:lvl4pPr marL="1598613" indent="-227013" algn="ctr" defTabSz="455613" rtl="0" eaLnBrk="0" fontAlgn="base" hangingPunct="0">
        <a:spcBef>
          <a:spcPct val="0"/>
        </a:spcBef>
        <a:spcAft>
          <a:spcPct val="0"/>
        </a:spcAft>
        <a:buClr>
          <a:srgbClr val="000000"/>
        </a:buClr>
        <a:buSzPct val="100000"/>
        <a:buFont typeface="Times New Roman" charset="0"/>
        <a:defRPr sz="2700" kern="1200">
          <a:solidFill>
            <a:srgbClr val="000000"/>
          </a:solidFill>
          <a:latin typeface="+mn-lt"/>
          <a:ea typeface="+mn-ea"/>
          <a:cs typeface="+mn-cs"/>
        </a:defRPr>
      </a:lvl4pPr>
      <a:lvl5pPr marL="2055813" indent="-227013" algn="ctr" defTabSz="455613" rtl="0" eaLnBrk="0" fontAlgn="base" hangingPunct="0">
        <a:spcBef>
          <a:spcPct val="0"/>
        </a:spcBef>
        <a:spcAft>
          <a:spcPct val="0"/>
        </a:spcAft>
        <a:buClr>
          <a:srgbClr val="000000"/>
        </a:buClr>
        <a:buSzPct val="100000"/>
        <a:buFont typeface="Times New Roman" charset="0"/>
        <a:defRPr sz="2700" kern="1200">
          <a:solidFill>
            <a:srgbClr val="000000"/>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1735138" y="2139950"/>
            <a:ext cx="12541250" cy="463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50760" tIns="50760" rIns="50760" bIns="50760" numCol="1" anchor="b" anchorCtr="0" compatLnSpc="1">
            <a:prstTxWarp prst="textNoShape">
              <a:avLst/>
            </a:prstTxWarp>
          </a:bodyPr>
          <a:lstStyle/>
          <a:p>
            <a:pPr lvl="0"/>
            <a:r>
              <a:rPr lang="en-GB" altLang="en-US"/>
              <a:t>Click to edit the title text format</a:t>
            </a:r>
          </a:p>
        </p:txBody>
      </p:sp>
      <p:sp>
        <p:nvSpPr>
          <p:cNvPr id="7170" name="Rectangle 2"/>
          <p:cNvSpPr>
            <a:spLocks noGrp="1" noChangeArrowheads="1"/>
          </p:cNvSpPr>
          <p:nvPr>
            <p:ph type="body" idx="1"/>
          </p:nvPr>
        </p:nvSpPr>
        <p:spPr bwMode="auto">
          <a:xfrm>
            <a:off x="1735138" y="6892925"/>
            <a:ext cx="12541250" cy="463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50760" tIns="50760" rIns="50760" bIns="5076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455613" rtl="0" eaLnBrk="0" fontAlgn="base" hangingPunct="0">
        <a:spcBef>
          <a:spcPct val="0"/>
        </a:spcBef>
        <a:spcAft>
          <a:spcPct val="0"/>
        </a:spcAft>
        <a:buClr>
          <a:srgbClr val="000000"/>
        </a:buClr>
        <a:buSzPct val="100000"/>
        <a:buFont typeface="Times New Roman" charset="0"/>
        <a:defRPr sz="5800" kern="1200">
          <a:solidFill>
            <a:srgbClr val="000000"/>
          </a:solidFill>
          <a:latin typeface="+mj-lt"/>
          <a:ea typeface="+mj-ea"/>
          <a:cs typeface="+mj-cs"/>
        </a:defRPr>
      </a:lvl1pPr>
      <a:lvl2pPr algn="ctr" defTabSz="455613" rtl="0" eaLnBrk="0" fontAlgn="base" hangingPunct="0">
        <a:spcBef>
          <a:spcPct val="0"/>
        </a:spcBef>
        <a:spcAft>
          <a:spcPct val="0"/>
        </a:spcAft>
        <a:buClr>
          <a:srgbClr val="000000"/>
        </a:buClr>
        <a:buSzPct val="100000"/>
        <a:buFont typeface="Times New Roman" charset="0"/>
        <a:defRPr sz="5800">
          <a:solidFill>
            <a:srgbClr val="000000"/>
          </a:solidFill>
          <a:latin typeface="Gill Sans" charset="0"/>
          <a:ea typeface="ヒラギノ角ゴ ProN W3" charset="-128"/>
          <a:cs typeface="ヒラギノ角ゴ ProN W3" charset="-128"/>
        </a:defRPr>
      </a:lvl2pPr>
      <a:lvl3pPr algn="ctr" defTabSz="455613" rtl="0" eaLnBrk="0" fontAlgn="base" hangingPunct="0">
        <a:spcBef>
          <a:spcPct val="0"/>
        </a:spcBef>
        <a:spcAft>
          <a:spcPct val="0"/>
        </a:spcAft>
        <a:buClr>
          <a:srgbClr val="000000"/>
        </a:buClr>
        <a:buSzPct val="100000"/>
        <a:buFont typeface="Times New Roman" charset="0"/>
        <a:defRPr sz="5800">
          <a:solidFill>
            <a:srgbClr val="000000"/>
          </a:solidFill>
          <a:latin typeface="Gill Sans" charset="0"/>
          <a:ea typeface="ヒラギノ角ゴ ProN W3" charset="-128"/>
          <a:cs typeface="ヒラギノ角ゴ ProN W3" charset="-128"/>
        </a:defRPr>
      </a:lvl3pPr>
      <a:lvl4pPr algn="ctr" defTabSz="455613" rtl="0" eaLnBrk="0" fontAlgn="base" hangingPunct="0">
        <a:spcBef>
          <a:spcPct val="0"/>
        </a:spcBef>
        <a:spcAft>
          <a:spcPct val="0"/>
        </a:spcAft>
        <a:buClr>
          <a:srgbClr val="000000"/>
        </a:buClr>
        <a:buSzPct val="100000"/>
        <a:buFont typeface="Times New Roman" charset="0"/>
        <a:defRPr sz="5800">
          <a:solidFill>
            <a:srgbClr val="000000"/>
          </a:solidFill>
          <a:latin typeface="Gill Sans" charset="0"/>
          <a:ea typeface="ヒラギノ角ゴ ProN W3" charset="-128"/>
          <a:cs typeface="ヒラギノ角ゴ ProN W3" charset="-128"/>
        </a:defRPr>
      </a:lvl4pPr>
      <a:lvl5pPr algn="ctr" defTabSz="455613" rtl="0" eaLnBrk="0" fontAlgn="base" hangingPunct="0">
        <a:spcBef>
          <a:spcPct val="0"/>
        </a:spcBef>
        <a:spcAft>
          <a:spcPct val="0"/>
        </a:spcAft>
        <a:buClr>
          <a:srgbClr val="000000"/>
        </a:buClr>
        <a:buSzPct val="100000"/>
        <a:buFont typeface="Times New Roman" charset="0"/>
        <a:defRPr sz="5800">
          <a:solidFill>
            <a:srgbClr val="000000"/>
          </a:solidFill>
          <a:latin typeface="Gill Sans" charset="0"/>
          <a:ea typeface="ヒラギノ角ゴ ProN W3" charset="-128"/>
          <a:cs typeface="ヒラギノ角ゴ ProN W3" charset="-128"/>
        </a:defRPr>
      </a:lvl5pPr>
      <a:lvl6pPr marL="2514499" indent="-228591" algn="ctr" defTabSz="457182" rtl="0" eaLnBrk="0" fontAlgn="base" hangingPunct="0">
        <a:spcBef>
          <a:spcPct val="0"/>
        </a:spcBef>
        <a:spcAft>
          <a:spcPct val="0"/>
        </a:spcAft>
        <a:buClr>
          <a:srgbClr val="000000"/>
        </a:buClr>
        <a:buSzPct val="100000"/>
        <a:buFont typeface="Times New Roman" charset="0"/>
        <a:defRPr sz="5800">
          <a:solidFill>
            <a:srgbClr val="000000"/>
          </a:solidFill>
          <a:latin typeface="Gill Sans" charset="0"/>
          <a:ea typeface="ヒラギノ角ゴ ProN W3" charset="-128"/>
          <a:cs typeface="ヒラギノ角ゴ ProN W3" charset="-128"/>
        </a:defRPr>
      </a:lvl6pPr>
      <a:lvl7pPr marL="2971681" indent="-228591" algn="ctr" defTabSz="457182" rtl="0" eaLnBrk="0" fontAlgn="base" hangingPunct="0">
        <a:spcBef>
          <a:spcPct val="0"/>
        </a:spcBef>
        <a:spcAft>
          <a:spcPct val="0"/>
        </a:spcAft>
        <a:buClr>
          <a:srgbClr val="000000"/>
        </a:buClr>
        <a:buSzPct val="100000"/>
        <a:buFont typeface="Times New Roman" charset="0"/>
        <a:defRPr sz="5800">
          <a:solidFill>
            <a:srgbClr val="000000"/>
          </a:solidFill>
          <a:latin typeface="Gill Sans" charset="0"/>
          <a:ea typeface="ヒラギノ角ゴ ProN W3" charset="-128"/>
          <a:cs typeface="ヒラギノ角ゴ ProN W3" charset="-128"/>
        </a:defRPr>
      </a:lvl7pPr>
      <a:lvl8pPr marL="3428863" indent="-228591" algn="ctr" defTabSz="457182" rtl="0" eaLnBrk="0" fontAlgn="base" hangingPunct="0">
        <a:spcBef>
          <a:spcPct val="0"/>
        </a:spcBef>
        <a:spcAft>
          <a:spcPct val="0"/>
        </a:spcAft>
        <a:buClr>
          <a:srgbClr val="000000"/>
        </a:buClr>
        <a:buSzPct val="100000"/>
        <a:buFont typeface="Times New Roman" charset="0"/>
        <a:defRPr sz="5800">
          <a:solidFill>
            <a:srgbClr val="000000"/>
          </a:solidFill>
          <a:latin typeface="Gill Sans" charset="0"/>
          <a:ea typeface="ヒラギノ角ゴ ProN W3" charset="-128"/>
          <a:cs typeface="ヒラギノ角ゴ ProN W3" charset="-128"/>
        </a:defRPr>
      </a:lvl8pPr>
      <a:lvl9pPr marL="3886045" indent="-228591" algn="ctr" defTabSz="457182" rtl="0" eaLnBrk="0" fontAlgn="base" hangingPunct="0">
        <a:spcBef>
          <a:spcPct val="0"/>
        </a:spcBef>
        <a:spcAft>
          <a:spcPct val="0"/>
        </a:spcAft>
        <a:buClr>
          <a:srgbClr val="000000"/>
        </a:buClr>
        <a:buSzPct val="100000"/>
        <a:buFont typeface="Times New Roman" charset="0"/>
        <a:defRPr sz="5800">
          <a:solidFill>
            <a:srgbClr val="000000"/>
          </a:solidFill>
          <a:latin typeface="Gill Sans" charset="0"/>
          <a:ea typeface="ヒラギノ角ゴ ProN W3" charset="-128"/>
          <a:cs typeface="ヒラギノ角ゴ ProN W3" charset="-128"/>
        </a:defRPr>
      </a:lvl9pPr>
    </p:titleStyle>
    <p:bodyStyle>
      <a:lvl1pPr marL="341313" indent="-341313" algn="ctr" defTabSz="455613" rtl="0" eaLnBrk="0" fontAlgn="base" hangingPunct="0">
        <a:spcBef>
          <a:spcPct val="0"/>
        </a:spcBef>
        <a:spcAft>
          <a:spcPct val="0"/>
        </a:spcAft>
        <a:buClr>
          <a:srgbClr val="000000"/>
        </a:buClr>
        <a:buSzPct val="100000"/>
        <a:buFont typeface="Times New Roman" charset="0"/>
        <a:defRPr sz="2700" kern="1200">
          <a:solidFill>
            <a:srgbClr val="000000"/>
          </a:solidFill>
          <a:latin typeface="+mn-lt"/>
          <a:ea typeface="+mn-ea"/>
          <a:cs typeface="+mn-cs"/>
        </a:defRPr>
      </a:lvl1pPr>
      <a:lvl2pPr marL="741363" indent="-284163" algn="ctr" defTabSz="455613" rtl="0" eaLnBrk="0" fontAlgn="base" hangingPunct="0">
        <a:spcBef>
          <a:spcPct val="0"/>
        </a:spcBef>
        <a:spcAft>
          <a:spcPct val="0"/>
        </a:spcAft>
        <a:buClr>
          <a:srgbClr val="000000"/>
        </a:buClr>
        <a:buSzPct val="100000"/>
        <a:buFont typeface="Times New Roman" charset="0"/>
        <a:defRPr sz="2700" kern="1200">
          <a:solidFill>
            <a:srgbClr val="000000"/>
          </a:solidFill>
          <a:latin typeface="+mn-lt"/>
          <a:ea typeface="+mn-ea"/>
          <a:cs typeface="+mn-cs"/>
        </a:defRPr>
      </a:lvl2pPr>
      <a:lvl3pPr marL="1141413" indent="-227013" algn="ctr" defTabSz="455613" rtl="0" eaLnBrk="0" fontAlgn="base" hangingPunct="0">
        <a:spcBef>
          <a:spcPct val="0"/>
        </a:spcBef>
        <a:spcAft>
          <a:spcPct val="0"/>
        </a:spcAft>
        <a:buClr>
          <a:srgbClr val="000000"/>
        </a:buClr>
        <a:buSzPct val="100000"/>
        <a:buFont typeface="Times New Roman" charset="0"/>
        <a:defRPr sz="2700" kern="1200">
          <a:solidFill>
            <a:srgbClr val="000000"/>
          </a:solidFill>
          <a:latin typeface="+mn-lt"/>
          <a:ea typeface="+mn-ea"/>
          <a:cs typeface="+mn-cs"/>
        </a:defRPr>
      </a:lvl3pPr>
      <a:lvl4pPr marL="1598613" indent="-227013" algn="ctr" defTabSz="455613" rtl="0" eaLnBrk="0" fontAlgn="base" hangingPunct="0">
        <a:spcBef>
          <a:spcPct val="0"/>
        </a:spcBef>
        <a:spcAft>
          <a:spcPct val="0"/>
        </a:spcAft>
        <a:buClr>
          <a:srgbClr val="000000"/>
        </a:buClr>
        <a:buSzPct val="100000"/>
        <a:buFont typeface="Times New Roman" charset="0"/>
        <a:defRPr sz="2700" kern="1200">
          <a:solidFill>
            <a:srgbClr val="000000"/>
          </a:solidFill>
          <a:latin typeface="+mn-lt"/>
          <a:ea typeface="+mn-ea"/>
          <a:cs typeface="+mn-cs"/>
        </a:defRPr>
      </a:lvl4pPr>
      <a:lvl5pPr marL="2055813" indent="-227013" algn="ctr" defTabSz="455613" rtl="0" eaLnBrk="0" fontAlgn="base" hangingPunct="0">
        <a:spcBef>
          <a:spcPct val="0"/>
        </a:spcBef>
        <a:spcAft>
          <a:spcPct val="0"/>
        </a:spcAft>
        <a:buClr>
          <a:srgbClr val="000000"/>
        </a:buClr>
        <a:buSzPct val="100000"/>
        <a:buFont typeface="Times New Roman" charset="0"/>
        <a:defRPr sz="2700" kern="1200">
          <a:solidFill>
            <a:srgbClr val="000000"/>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2500313" y="357188"/>
            <a:ext cx="19400837" cy="3436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50760" tIns="50760" rIns="50760" bIns="50760" numCol="1" anchor="ctr" anchorCtr="0" compatLnSpc="1">
            <a:prstTxWarp prst="textNoShape">
              <a:avLst/>
            </a:prstTxWarp>
          </a:bodyPr>
          <a:lstStyle/>
          <a:p>
            <a:pPr lvl="0"/>
            <a:r>
              <a:rPr lang="en-GB" altLang="en-US"/>
              <a:t>Click to edit the title text format</a:t>
            </a:r>
          </a:p>
        </p:txBody>
      </p:sp>
      <p:sp>
        <p:nvSpPr>
          <p:cNvPr id="8194" name="Rectangle 2"/>
          <p:cNvSpPr>
            <a:spLocks noGrp="1" noChangeArrowheads="1"/>
          </p:cNvSpPr>
          <p:nvPr>
            <p:ph type="body" idx="1"/>
          </p:nvPr>
        </p:nvSpPr>
        <p:spPr bwMode="auto">
          <a:xfrm>
            <a:off x="1217613" y="3209925"/>
            <a:ext cx="21931312" cy="904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defTabSz="455613" rtl="0" eaLnBrk="0" fontAlgn="base" hangingPunct="0">
        <a:spcBef>
          <a:spcPct val="0"/>
        </a:spcBef>
        <a:spcAft>
          <a:spcPct val="0"/>
        </a:spcAft>
        <a:buClr>
          <a:srgbClr val="000000"/>
        </a:buClr>
        <a:buSzPct val="100000"/>
        <a:buFont typeface="Times New Roman" charset="0"/>
        <a:defRPr sz="7000" kern="1200">
          <a:solidFill>
            <a:srgbClr val="000000"/>
          </a:solidFill>
          <a:latin typeface="+mj-lt"/>
          <a:ea typeface="+mj-ea"/>
          <a:cs typeface="+mj-cs"/>
        </a:defRPr>
      </a:lvl1pPr>
      <a:lvl2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2pPr>
      <a:lvl3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3pPr>
      <a:lvl4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4pPr>
      <a:lvl5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5pPr>
      <a:lvl6pPr marL="2514499"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6pPr>
      <a:lvl7pPr marL="2971681"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7pPr>
      <a:lvl8pPr marL="3428863"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8pPr>
      <a:lvl9pPr marL="3886045"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9pPr>
    </p:titleStyle>
    <p:bodyStyle>
      <a:lvl1pPr marL="341313" indent="-341313" algn="l" defTabSz="455613" rtl="0" eaLnBrk="0" fontAlgn="base" hangingPunct="0">
        <a:spcBef>
          <a:spcPts val="4025"/>
        </a:spcBef>
        <a:spcAft>
          <a:spcPct val="0"/>
        </a:spcAft>
        <a:buClr>
          <a:srgbClr val="000000"/>
        </a:buClr>
        <a:buSzPct val="100000"/>
        <a:buFont typeface="Times New Roman" charset="0"/>
        <a:defRPr sz="4100" kern="1200">
          <a:solidFill>
            <a:srgbClr val="000000"/>
          </a:solidFill>
          <a:latin typeface="+mn-lt"/>
          <a:ea typeface="+mn-ea"/>
          <a:cs typeface="+mn-cs"/>
        </a:defRPr>
      </a:lvl1pPr>
      <a:lvl2pPr marL="741363" indent="-284163" algn="l" defTabSz="455613" rtl="0" eaLnBrk="0" fontAlgn="base" hangingPunct="0">
        <a:spcBef>
          <a:spcPts val="4025"/>
        </a:spcBef>
        <a:spcAft>
          <a:spcPct val="0"/>
        </a:spcAft>
        <a:buClr>
          <a:srgbClr val="000000"/>
        </a:buClr>
        <a:buSzPct val="100000"/>
        <a:buFont typeface="Times New Roman" charset="0"/>
        <a:defRPr sz="4100" kern="1200">
          <a:solidFill>
            <a:srgbClr val="000000"/>
          </a:solidFill>
          <a:latin typeface="+mn-lt"/>
          <a:ea typeface="+mn-ea"/>
          <a:cs typeface="+mn-cs"/>
        </a:defRPr>
      </a:lvl2pPr>
      <a:lvl3pPr marL="1141413" indent="-227013" algn="l" defTabSz="455613" rtl="0" eaLnBrk="0" fontAlgn="base" hangingPunct="0">
        <a:spcBef>
          <a:spcPts val="4025"/>
        </a:spcBef>
        <a:spcAft>
          <a:spcPct val="0"/>
        </a:spcAft>
        <a:buClr>
          <a:srgbClr val="000000"/>
        </a:buClr>
        <a:buSzPct val="100000"/>
        <a:buFont typeface="Times New Roman" charset="0"/>
        <a:defRPr sz="4100" kern="1200">
          <a:solidFill>
            <a:srgbClr val="000000"/>
          </a:solidFill>
          <a:latin typeface="+mn-lt"/>
          <a:ea typeface="+mn-ea"/>
          <a:cs typeface="+mn-cs"/>
        </a:defRPr>
      </a:lvl3pPr>
      <a:lvl4pPr marL="1598613" indent="-227013" algn="l" defTabSz="455613" rtl="0" eaLnBrk="0" fontAlgn="base" hangingPunct="0">
        <a:spcBef>
          <a:spcPts val="4025"/>
        </a:spcBef>
        <a:spcAft>
          <a:spcPct val="0"/>
        </a:spcAft>
        <a:buClr>
          <a:srgbClr val="000000"/>
        </a:buClr>
        <a:buSzPct val="100000"/>
        <a:buFont typeface="Times New Roman" charset="0"/>
        <a:defRPr sz="4100" kern="1200">
          <a:solidFill>
            <a:srgbClr val="000000"/>
          </a:solidFill>
          <a:latin typeface="+mn-lt"/>
          <a:ea typeface="+mn-ea"/>
          <a:cs typeface="+mn-cs"/>
        </a:defRPr>
      </a:lvl4pPr>
      <a:lvl5pPr marL="2055813" indent="-227013" algn="l" defTabSz="455613" rtl="0" eaLnBrk="0" fontAlgn="base" hangingPunct="0">
        <a:spcBef>
          <a:spcPts val="4025"/>
        </a:spcBef>
        <a:spcAft>
          <a:spcPct val="0"/>
        </a:spcAft>
        <a:buClr>
          <a:srgbClr val="000000"/>
        </a:buClr>
        <a:buSzPct val="100000"/>
        <a:buFont typeface="Times New Roman" charset="0"/>
        <a:defRPr sz="4100" kern="1200">
          <a:solidFill>
            <a:srgbClr val="000000"/>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1217613" y="544513"/>
            <a:ext cx="21931312" cy="2281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9218" name="Rectangle 2"/>
          <p:cNvSpPr>
            <a:spLocks noGrp="1" noChangeArrowheads="1"/>
          </p:cNvSpPr>
          <p:nvPr>
            <p:ph type="body" idx="1"/>
          </p:nvPr>
        </p:nvSpPr>
        <p:spPr bwMode="auto">
          <a:xfrm>
            <a:off x="1217613" y="3209925"/>
            <a:ext cx="21931312" cy="904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ctr" defTabSz="455613" rtl="0" eaLnBrk="0" fontAlgn="base" hangingPunct="0">
        <a:spcBef>
          <a:spcPct val="0"/>
        </a:spcBef>
        <a:spcAft>
          <a:spcPct val="0"/>
        </a:spcAft>
        <a:buClr>
          <a:srgbClr val="000000"/>
        </a:buClr>
        <a:buSzPct val="100000"/>
        <a:buFont typeface="Times New Roman" charset="0"/>
        <a:defRPr sz="8900" kern="1200">
          <a:solidFill>
            <a:srgbClr val="000000"/>
          </a:solidFill>
          <a:latin typeface="+mj-lt"/>
          <a:ea typeface="+mj-ea"/>
          <a:cs typeface="+mj-cs"/>
        </a:defRPr>
      </a:lvl1pPr>
      <a:lvl2pPr algn="ctr" defTabSz="455613" rtl="0" eaLnBrk="0" fontAlgn="base" hangingPunct="0">
        <a:spcBef>
          <a:spcPct val="0"/>
        </a:spcBef>
        <a:spcAft>
          <a:spcPct val="0"/>
        </a:spcAft>
        <a:buClr>
          <a:srgbClr val="000000"/>
        </a:buClr>
        <a:buSzPct val="100000"/>
        <a:buFont typeface="Times New Roman" charset="0"/>
        <a:defRPr sz="8900">
          <a:solidFill>
            <a:srgbClr val="000000"/>
          </a:solidFill>
          <a:latin typeface="Gill Sans" charset="0"/>
          <a:ea typeface="ヒラギノ角ゴ ProN W3" charset="-128"/>
          <a:cs typeface="ヒラギノ角ゴ ProN W3" charset="-128"/>
        </a:defRPr>
      </a:lvl2pPr>
      <a:lvl3pPr algn="ctr" defTabSz="455613" rtl="0" eaLnBrk="0" fontAlgn="base" hangingPunct="0">
        <a:spcBef>
          <a:spcPct val="0"/>
        </a:spcBef>
        <a:spcAft>
          <a:spcPct val="0"/>
        </a:spcAft>
        <a:buClr>
          <a:srgbClr val="000000"/>
        </a:buClr>
        <a:buSzPct val="100000"/>
        <a:buFont typeface="Times New Roman" charset="0"/>
        <a:defRPr sz="8900">
          <a:solidFill>
            <a:srgbClr val="000000"/>
          </a:solidFill>
          <a:latin typeface="Gill Sans" charset="0"/>
          <a:ea typeface="ヒラギノ角ゴ ProN W3" charset="-128"/>
          <a:cs typeface="ヒラギノ角ゴ ProN W3" charset="-128"/>
        </a:defRPr>
      </a:lvl3pPr>
      <a:lvl4pPr algn="ctr" defTabSz="455613" rtl="0" eaLnBrk="0" fontAlgn="base" hangingPunct="0">
        <a:spcBef>
          <a:spcPct val="0"/>
        </a:spcBef>
        <a:spcAft>
          <a:spcPct val="0"/>
        </a:spcAft>
        <a:buClr>
          <a:srgbClr val="000000"/>
        </a:buClr>
        <a:buSzPct val="100000"/>
        <a:buFont typeface="Times New Roman" charset="0"/>
        <a:defRPr sz="8900">
          <a:solidFill>
            <a:srgbClr val="000000"/>
          </a:solidFill>
          <a:latin typeface="Gill Sans" charset="0"/>
          <a:ea typeface="ヒラギノ角ゴ ProN W3" charset="-128"/>
          <a:cs typeface="ヒラギノ角ゴ ProN W3" charset="-128"/>
        </a:defRPr>
      </a:lvl4pPr>
      <a:lvl5pPr algn="ctr" defTabSz="455613" rtl="0" eaLnBrk="0" fontAlgn="base" hangingPunct="0">
        <a:spcBef>
          <a:spcPct val="0"/>
        </a:spcBef>
        <a:spcAft>
          <a:spcPct val="0"/>
        </a:spcAft>
        <a:buClr>
          <a:srgbClr val="000000"/>
        </a:buClr>
        <a:buSzPct val="100000"/>
        <a:buFont typeface="Times New Roman" charset="0"/>
        <a:defRPr sz="8900">
          <a:solidFill>
            <a:srgbClr val="000000"/>
          </a:solidFill>
          <a:latin typeface="Gill Sans" charset="0"/>
          <a:ea typeface="ヒラギノ角ゴ ProN W3" charset="-128"/>
          <a:cs typeface="ヒラギノ角ゴ ProN W3" charset="-128"/>
        </a:defRPr>
      </a:lvl5pPr>
      <a:lvl6pPr marL="2514499" indent="-228591" algn="ctr" defTabSz="457182" rtl="0" eaLnBrk="0" fontAlgn="base" hangingPunct="0">
        <a:spcBef>
          <a:spcPct val="0"/>
        </a:spcBef>
        <a:spcAft>
          <a:spcPct val="0"/>
        </a:spcAft>
        <a:buClr>
          <a:srgbClr val="000000"/>
        </a:buClr>
        <a:buSzPct val="100000"/>
        <a:buFont typeface="Times New Roman" charset="0"/>
        <a:defRPr sz="8900">
          <a:solidFill>
            <a:srgbClr val="000000"/>
          </a:solidFill>
          <a:latin typeface="Gill Sans" charset="0"/>
          <a:ea typeface="ヒラギノ角ゴ ProN W3" charset="-128"/>
          <a:cs typeface="ヒラギノ角ゴ ProN W3" charset="-128"/>
        </a:defRPr>
      </a:lvl6pPr>
      <a:lvl7pPr marL="2971681" indent="-228591" algn="ctr" defTabSz="457182" rtl="0" eaLnBrk="0" fontAlgn="base" hangingPunct="0">
        <a:spcBef>
          <a:spcPct val="0"/>
        </a:spcBef>
        <a:spcAft>
          <a:spcPct val="0"/>
        </a:spcAft>
        <a:buClr>
          <a:srgbClr val="000000"/>
        </a:buClr>
        <a:buSzPct val="100000"/>
        <a:buFont typeface="Times New Roman" charset="0"/>
        <a:defRPr sz="8900">
          <a:solidFill>
            <a:srgbClr val="000000"/>
          </a:solidFill>
          <a:latin typeface="Gill Sans" charset="0"/>
          <a:ea typeface="ヒラギノ角ゴ ProN W3" charset="-128"/>
          <a:cs typeface="ヒラギノ角ゴ ProN W3" charset="-128"/>
        </a:defRPr>
      </a:lvl7pPr>
      <a:lvl8pPr marL="3428863" indent="-228591" algn="ctr" defTabSz="457182" rtl="0" eaLnBrk="0" fontAlgn="base" hangingPunct="0">
        <a:spcBef>
          <a:spcPct val="0"/>
        </a:spcBef>
        <a:spcAft>
          <a:spcPct val="0"/>
        </a:spcAft>
        <a:buClr>
          <a:srgbClr val="000000"/>
        </a:buClr>
        <a:buSzPct val="100000"/>
        <a:buFont typeface="Times New Roman" charset="0"/>
        <a:defRPr sz="8900">
          <a:solidFill>
            <a:srgbClr val="000000"/>
          </a:solidFill>
          <a:latin typeface="Gill Sans" charset="0"/>
          <a:ea typeface="ヒラギノ角ゴ ProN W3" charset="-128"/>
          <a:cs typeface="ヒラギノ角ゴ ProN W3" charset="-128"/>
        </a:defRPr>
      </a:lvl8pPr>
      <a:lvl9pPr marL="3886045" indent="-228591" algn="ctr" defTabSz="457182" rtl="0" eaLnBrk="0" fontAlgn="base" hangingPunct="0">
        <a:spcBef>
          <a:spcPct val="0"/>
        </a:spcBef>
        <a:spcAft>
          <a:spcPct val="0"/>
        </a:spcAft>
        <a:buClr>
          <a:srgbClr val="000000"/>
        </a:buClr>
        <a:buSzPct val="100000"/>
        <a:buFont typeface="Times New Roman" charset="0"/>
        <a:defRPr sz="8900">
          <a:solidFill>
            <a:srgbClr val="000000"/>
          </a:solidFill>
          <a:latin typeface="Gill Sans" charset="0"/>
          <a:ea typeface="ヒラギノ角ゴ ProN W3" charset="-128"/>
          <a:cs typeface="ヒラギノ角ゴ ProN W3" charset="-128"/>
        </a:defRPr>
      </a:lvl9pPr>
    </p:titleStyle>
    <p:bodyStyle>
      <a:lvl1pPr marL="341313" indent="-341313" algn="l" defTabSz="455613" rtl="0" eaLnBrk="0" fontAlgn="base" hangingPunct="0">
        <a:spcBef>
          <a:spcPts val="4025"/>
        </a:spcBef>
        <a:spcAft>
          <a:spcPct val="0"/>
        </a:spcAft>
        <a:buClr>
          <a:srgbClr val="000000"/>
        </a:buClr>
        <a:buSzPct val="100000"/>
        <a:buFont typeface="Times New Roman" charset="0"/>
        <a:defRPr sz="4100" kern="1200">
          <a:solidFill>
            <a:srgbClr val="000000"/>
          </a:solidFill>
          <a:latin typeface="+mn-lt"/>
          <a:ea typeface="+mn-ea"/>
          <a:cs typeface="+mn-cs"/>
        </a:defRPr>
      </a:lvl1pPr>
      <a:lvl2pPr marL="741363" indent="-284163" algn="l" defTabSz="455613" rtl="0" eaLnBrk="0" fontAlgn="base" hangingPunct="0">
        <a:spcBef>
          <a:spcPts val="4025"/>
        </a:spcBef>
        <a:spcAft>
          <a:spcPct val="0"/>
        </a:spcAft>
        <a:buClr>
          <a:srgbClr val="000000"/>
        </a:buClr>
        <a:buSzPct val="100000"/>
        <a:buFont typeface="Times New Roman" charset="0"/>
        <a:defRPr sz="4100" kern="1200">
          <a:solidFill>
            <a:srgbClr val="000000"/>
          </a:solidFill>
          <a:latin typeface="+mn-lt"/>
          <a:ea typeface="+mn-ea"/>
          <a:cs typeface="+mn-cs"/>
        </a:defRPr>
      </a:lvl2pPr>
      <a:lvl3pPr marL="1141413" indent="-227013" algn="l" defTabSz="455613" rtl="0" eaLnBrk="0" fontAlgn="base" hangingPunct="0">
        <a:spcBef>
          <a:spcPts val="4025"/>
        </a:spcBef>
        <a:spcAft>
          <a:spcPct val="0"/>
        </a:spcAft>
        <a:buClr>
          <a:srgbClr val="000000"/>
        </a:buClr>
        <a:buSzPct val="100000"/>
        <a:buFont typeface="Times New Roman" charset="0"/>
        <a:defRPr sz="4100" kern="1200">
          <a:solidFill>
            <a:srgbClr val="000000"/>
          </a:solidFill>
          <a:latin typeface="+mn-lt"/>
          <a:ea typeface="+mn-ea"/>
          <a:cs typeface="+mn-cs"/>
        </a:defRPr>
      </a:lvl3pPr>
      <a:lvl4pPr marL="1598613" indent="-227013" algn="l" defTabSz="455613" rtl="0" eaLnBrk="0" fontAlgn="base" hangingPunct="0">
        <a:spcBef>
          <a:spcPts val="4025"/>
        </a:spcBef>
        <a:spcAft>
          <a:spcPct val="0"/>
        </a:spcAft>
        <a:buClr>
          <a:srgbClr val="000000"/>
        </a:buClr>
        <a:buSzPct val="100000"/>
        <a:buFont typeface="Times New Roman" charset="0"/>
        <a:defRPr sz="4100" kern="1200">
          <a:solidFill>
            <a:srgbClr val="000000"/>
          </a:solidFill>
          <a:latin typeface="+mn-lt"/>
          <a:ea typeface="+mn-ea"/>
          <a:cs typeface="+mn-cs"/>
        </a:defRPr>
      </a:lvl4pPr>
      <a:lvl5pPr marL="2055813" indent="-227013" algn="l" defTabSz="455613" rtl="0" eaLnBrk="0" fontAlgn="base" hangingPunct="0">
        <a:spcBef>
          <a:spcPts val="4025"/>
        </a:spcBef>
        <a:spcAft>
          <a:spcPct val="0"/>
        </a:spcAft>
        <a:buClr>
          <a:srgbClr val="000000"/>
        </a:buClr>
        <a:buSzPct val="100000"/>
        <a:buFont typeface="Times New Roman" charset="0"/>
        <a:defRPr sz="4100" kern="1200">
          <a:solidFill>
            <a:srgbClr val="000000"/>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1735138" y="357188"/>
            <a:ext cx="20901025" cy="3436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50760" tIns="50760" rIns="50760" bIns="50760" numCol="1" anchor="ctr" anchorCtr="0" compatLnSpc="1">
            <a:prstTxWarp prst="textNoShape">
              <a:avLst/>
            </a:prstTxWarp>
          </a:bodyPr>
          <a:lstStyle/>
          <a:p>
            <a:pPr lvl="0"/>
            <a:r>
              <a:rPr lang="en-GB" altLang="en-US"/>
              <a:t>Click to edit the title text format</a:t>
            </a:r>
          </a:p>
        </p:txBody>
      </p:sp>
      <p:sp>
        <p:nvSpPr>
          <p:cNvPr id="10242" name="Rectangle 2"/>
          <p:cNvSpPr>
            <a:spLocks noGrp="1" noChangeArrowheads="1"/>
          </p:cNvSpPr>
          <p:nvPr>
            <p:ph type="body" idx="1"/>
          </p:nvPr>
        </p:nvSpPr>
        <p:spPr bwMode="auto">
          <a:xfrm>
            <a:off x="1735138" y="3892550"/>
            <a:ext cx="10210800" cy="854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50760" tIns="50760" rIns="50760" bIns="50760" numCol="1" anchor="ctr"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455613" rtl="0" eaLnBrk="0" fontAlgn="base" hangingPunct="0">
        <a:spcBef>
          <a:spcPct val="0"/>
        </a:spcBef>
        <a:spcAft>
          <a:spcPct val="0"/>
        </a:spcAft>
        <a:buClr>
          <a:srgbClr val="000000"/>
        </a:buClr>
        <a:buSzPct val="100000"/>
        <a:buFont typeface="Times New Roman" charset="0"/>
        <a:defRPr sz="7000" kern="1200">
          <a:solidFill>
            <a:srgbClr val="000000"/>
          </a:solidFill>
          <a:latin typeface="+mj-lt"/>
          <a:ea typeface="+mj-ea"/>
          <a:cs typeface="+mj-cs"/>
        </a:defRPr>
      </a:lvl1pPr>
      <a:lvl2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2pPr>
      <a:lvl3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3pPr>
      <a:lvl4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4pPr>
      <a:lvl5pPr algn="ctr" defTabSz="455613"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5pPr>
      <a:lvl6pPr marL="2514499"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6pPr>
      <a:lvl7pPr marL="2971681"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7pPr>
      <a:lvl8pPr marL="3428863"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8pPr>
      <a:lvl9pPr marL="3886045" indent="-228591" algn="ctr" defTabSz="457182" rtl="0" eaLnBrk="0" fontAlgn="base" hangingPunct="0">
        <a:spcBef>
          <a:spcPct val="0"/>
        </a:spcBef>
        <a:spcAft>
          <a:spcPct val="0"/>
        </a:spcAft>
        <a:buClr>
          <a:srgbClr val="000000"/>
        </a:buClr>
        <a:buSzPct val="100000"/>
        <a:buFont typeface="Times New Roman" charset="0"/>
        <a:defRPr sz="7000">
          <a:solidFill>
            <a:srgbClr val="000000"/>
          </a:solidFill>
          <a:latin typeface="Gill Sans" charset="0"/>
          <a:ea typeface="ヒラギノ角ゴ ProN W3" charset="-128"/>
          <a:cs typeface="ヒラギノ角ゴ ProN W3" charset="-128"/>
        </a:defRPr>
      </a:lvl9pPr>
    </p:titleStyle>
    <p:bodyStyle>
      <a:lvl1pPr marL="341313" indent="-341313" algn="l" defTabSz="455613" rtl="0" eaLnBrk="0" fontAlgn="base" hangingPunct="0">
        <a:spcBef>
          <a:spcPts val="4138"/>
        </a:spcBef>
        <a:spcAft>
          <a:spcPct val="0"/>
        </a:spcAft>
        <a:buClr>
          <a:srgbClr val="000000"/>
        </a:buClr>
        <a:buSzPct val="100000"/>
        <a:buFont typeface="Times New Roman" charset="0"/>
        <a:defRPr sz="2400" kern="1200">
          <a:solidFill>
            <a:srgbClr val="000000"/>
          </a:solidFill>
          <a:latin typeface="+mn-lt"/>
          <a:ea typeface="+mn-ea"/>
          <a:cs typeface="+mn-cs"/>
        </a:defRPr>
      </a:lvl1pPr>
      <a:lvl2pPr marL="741363" indent="-284163" algn="l" defTabSz="455613" rtl="0" eaLnBrk="0" fontAlgn="base" hangingPunct="0">
        <a:spcBef>
          <a:spcPts val="4138"/>
        </a:spcBef>
        <a:spcAft>
          <a:spcPct val="0"/>
        </a:spcAft>
        <a:buClr>
          <a:srgbClr val="000000"/>
        </a:buClr>
        <a:buSzPct val="100000"/>
        <a:buFont typeface="Times New Roman" charset="0"/>
        <a:defRPr sz="2400" kern="1200">
          <a:solidFill>
            <a:srgbClr val="000000"/>
          </a:solidFill>
          <a:latin typeface="+mn-lt"/>
          <a:ea typeface="+mn-ea"/>
          <a:cs typeface="+mn-cs"/>
        </a:defRPr>
      </a:lvl2pPr>
      <a:lvl3pPr marL="1141413" indent="-227013" algn="l" defTabSz="455613" rtl="0" eaLnBrk="0" fontAlgn="base" hangingPunct="0">
        <a:spcBef>
          <a:spcPts val="4138"/>
        </a:spcBef>
        <a:spcAft>
          <a:spcPct val="0"/>
        </a:spcAft>
        <a:buClr>
          <a:srgbClr val="000000"/>
        </a:buClr>
        <a:buSzPct val="100000"/>
        <a:buFont typeface="Times New Roman" charset="0"/>
        <a:defRPr sz="2400" kern="1200">
          <a:solidFill>
            <a:srgbClr val="000000"/>
          </a:solidFill>
          <a:latin typeface="+mn-lt"/>
          <a:ea typeface="+mn-ea"/>
          <a:cs typeface="+mn-cs"/>
        </a:defRPr>
      </a:lvl3pPr>
      <a:lvl4pPr marL="1598613" indent="-227013" algn="l" defTabSz="455613" rtl="0" eaLnBrk="0" fontAlgn="base" hangingPunct="0">
        <a:spcBef>
          <a:spcPts val="4138"/>
        </a:spcBef>
        <a:spcAft>
          <a:spcPct val="0"/>
        </a:spcAft>
        <a:buClr>
          <a:srgbClr val="000000"/>
        </a:buClr>
        <a:buSzPct val="100000"/>
        <a:buFont typeface="Times New Roman" charset="0"/>
        <a:defRPr sz="2400" kern="1200">
          <a:solidFill>
            <a:srgbClr val="000000"/>
          </a:solidFill>
          <a:latin typeface="+mn-lt"/>
          <a:ea typeface="+mn-ea"/>
          <a:cs typeface="+mn-cs"/>
        </a:defRPr>
      </a:lvl4pPr>
      <a:lvl5pPr marL="2055813" indent="-227013" algn="l" defTabSz="455613" rtl="0" eaLnBrk="0" fontAlgn="base" hangingPunct="0">
        <a:spcBef>
          <a:spcPts val="4138"/>
        </a:spcBef>
        <a:spcAft>
          <a:spcPct val="0"/>
        </a:spcAft>
        <a:buClr>
          <a:srgbClr val="000000"/>
        </a:buClr>
        <a:buSzPct val="100000"/>
        <a:buFont typeface="Times New Roman" charset="0"/>
        <a:defRPr sz="2400" kern="1200">
          <a:solidFill>
            <a:srgbClr val="000000"/>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g"/><Relationship Id="rId1" Type="http://schemas.openxmlformats.org/officeDocument/2006/relationships/slideLayout" Target="../slideLayouts/slideLayout13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g"/><Relationship Id="rId1" Type="http://schemas.openxmlformats.org/officeDocument/2006/relationships/slideLayout" Target="../slideLayouts/slideLayout139.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g"/><Relationship Id="rId1" Type="http://schemas.openxmlformats.org/officeDocument/2006/relationships/slideLayout" Target="../slideLayouts/slideLayout13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13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7719" b="6283"/>
          <a:stretch/>
        </p:blipFill>
        <p:spPr>
          <a:xfrm>
            <a:off x="-21855" y="-198784"/>
            <a:ext cx="24382413" cy="13897544"/>
          </a:xfrm>
          <a:prstGeom prst="rect">
            <a:avLst/>
          </a:prstGeom>
        </p:spPr>
      </p:pic>
      <p:sp>
        <p:nvSpPr>
          <p:cNvPr id="15362" name="AutoShape 2"/>
          <p:cNvSpPr>
            <a:spLocks noChangeArrowheads="1"/>
          </p:cNvSpPr>
          <p:nvPr/>
        </p:nvSpPr>
        <p:spPr bwMode="auto">
          <a:xfrm>
            <a:off x="-60326" y="9091613"/>
            <a:ext cx="11675467" cy="2446337"/>
          </a:xfrm>
          <a:prstGeom prst="roundRect">
            <a:avLst>
              <a:gd name="adj" fmla="val 83"/>
            </a:avLst>
          </a:prstGeom>
          <a:solidFill>
            <a:srgbClr val="FFFFFF"/>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5363" name="Text Box 3"/>
          <p:cNvSpPr txBox="1">
            <a:spLocks noChangeArrowheads="1"/>
          </p:cNvSpPr>
          <p:nvPr/>
        </p:nvSpPr>
        <p:spPr bwMode="auto">
          <a:xfrm>
            <a:off x="1149350" y="9556750"/>
            <a:ext cx="10969848" cy="169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9pPr>
          </a:lstStyle>
          <a:p>
            <a:pPr eaLnBrk="1" hangingPunct="1">
              <a:lnSpc>
                <a:spcPct val="93000"/>
              </a:lnSpc>
              <a:buSzPct val="100000"/>
            </a:pPr>
            <a:r>
              <a:rPr lang="sv-SE" altLang="en-US" sz="5000" b="1" dirty="0" smtClean="0">
                <a:solidFill>
                  <a:srgbClr val="6AAFE3"/>
                </a:solidFill>
                <a:latin typeface="Cabin" charset="0"/>
              </a:rPr>
              <a:t>The </a:t>
            </a:r>
            <a:r>
              <a:rPr lang="sv-SE" altLang="en-US" sz="5000" b="1" dirty="0" err="1">
                <a:solidFill>
                  <a:srgbClr val="6AAFE3"/>
                </a:solidFill>
                <a:latin typeface="Cabin" charset="0"/>
              </a:rPr>
              <a:t>Good</a:t>
            </a:r>
            <a:r>
              <a:rPr lang="sv-SE" altLang="en-US" sz="5000" b="1" dirty="0">
                <a:solidFill>
                  <a:srgbClr val="6AAFE3"/>
                </a:solidFill>
                <a:latin typeface="Cabin" charset="0"/>
              </a:rPr>
              <a:t> </a:t>
            </a:r>
            <a:r>
              <a:rPr lang="sv-SE" altLang="en-US" sz="5000" b="1" dirty="0" err="1">
                <a:solidFill>
                  <a:srgbClr val="6AAFE3"/>
                </a:solidFill>
                <a:latin typeface="Cabin" charset="0"/>
              </a:rPr>
              <a:t>News</a:t>
            </a:r>
            <a:r>
              <a:rPr lang="sv-SE" altLang="en-US" sz="5000" b="1" dirty="0">
                <a:solidFill>
                  <a:srgbClr val="6AAFE3"/>
                </a:solidFill>
                <a:latin typeface="Cabin" charset="0"/>
              </a:rPr>
              <a:t> </a:t>
            </a:r>
            <a:r>
              <a:rPr lang="sv-SE" altLang="en-US" sz="5000" b="1" dirty="0" err="1">
                <a:solidFill>
                  <a:srgbClr val="6AAFE3"/>
                </a:solidFill>
                <a:latin typeface="Cabin" charset="0"/>
              </a:rPr>
              <a:t>about</a:t>
            </a:r>
            <a:r>
              <a:rPr lang="sv-SE" altLang="en-US" sz="5000" b="1" dirty="0">
                <a:solidFill>
                  <a:srgbClr val="6AAFE3"/>
                </a:solidFill>
                <a:latin typeface="Cabin" charset="0"/>
              </a:rPr>
              <a:t> the </a:t>
            </a:r>
            <a:r>
              <a:rPr lang="sv-SE" altLang="en-US" sz="5000" b="1" dirty="0" err="1" smtClean="0">
                <a:solidFill>
                  <a:srgbClr val="6AAFE3"/>
                </a:solidFill>
                <a:latin typeface="Cabin" charset="0"/>
              </a:rPr>
              <a:t>Judgment</a:t>
            </a:r>
            <a:endParaRPr lang="sv-SE" altLang="en-US" sz="5000" b="1" dirty="0" smtClean="0">
              <a:solidFill>
                <a:srgbClr val="6AAFE3"/>
              </a:solidFill>
              <a:latin typeface="Cabin" charset="0"/>
            </a:endParaRPr>
          </a:p>
          <a:p>
            <a:pPr eaLnBrk="1" hangingPunct="1">
              <a:lnSpc>
                <a:spcPct val="93000"/>
              </a:lnSpc>
              <a:buSzPct val="100000"/>
            </a:pPr>
            <a:r>
              <a:rPr lang="sv-SE" altLang="en-US" sz="5000" dirty="0" smtClean="0">
                <a:solidFill>
                  <a:srgbClr val="6AAFE3"/>
                </a:solidFill>
                <a:latin typeface="Cabin" charset="0"/>
              </a:rPr>
              <a:t>Christian </a:t>
            </a:r>
            <a:r>
              <a:rPr lang="sv-SE" altLang="en-US" sz="5000" dirty="0" err="1" smtClean="0">
                <a:solidFill>
                  <a:srgbClr val="6AAFE3"/>
                </a:solidFill>
                <a:latin typeface="Cabin" charset="0"/>
              </a:rPr>
              <a:t>Hjortland</a:t>
            </a:r>
            <a:r>
              <a:rPr lang="sv-SE" altLang="en-US" sz="5000" dirty="0">
                <a:solidFill>
                  <a:srgbClr val="6AAFE3"/>
                </a:solidFill>
                <a:latin typeface="Cabin" charset="0"/>
              </a:rPr>
              <a:t/>
            </a:r>
            <a:br>
              <a:rPr lang="sv-SE" altLang="en-US" sz="5000" dirty="0">
                <a:solidFill>
                  <a:srgbClr val="6AAFE3"/>
                </a:solidFill>
                <a:latin typeface="Cabin" charset="0"/>
              </a:rPr>
            </a:br>
            <a:endParaRPr lang="sv-SE" altLang="en-US" sz="5000" dirty="0">
              <a:solidFill>
                <a:srgbClr val="6AAFE3"/>
              </a:solidFill>
              <a:latin typeface="Cabin"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a:t>
            </a:r>
            <a:r>
              <a:rPr lang="sv-SE" altLang="en-US" sz="8000" b="1" dirty="0" err="1" smtClean="0">
                <a:solidFill>
                  <a:srgbClr val="6AAFE3"/>
                </a:solidFill>
                <a:latin typeface="Cabin" charset="0"/>
              </a:rPr>
              <a:t>Heavenly</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Sanctuary</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865188" indent="-857250" eaLnBrk="1" hangingPunct="1">
              <a:lnSpc>
                <a:spcPct val="93000"/>
              </a:lnSpc>
              <a:buFont typeface="Arial" charset="0"/>
              <a:buChar char="•"/>
            </a:pPr>
            <a:r>
              <a:rPr lang="en-US" altLang="en-US" sz="5000" dirty="0" smtClean="0">
                <a:solidFill>
                  <a:srgbClr val="FFFFFF"/>
                </a:solidFill>
                <a:latin typeface="Arial" charset="0"/>
                <a:ea typeface="Helvetica;Arial" charset="0"/>
                <a:cs typeface="Helvetica;Arial" charset="0"/>
              </a:rPr>
              <a:t>2300 days</a:t>
            </a:r>
          </a:p>
          <a:p>
            <a:pPr marL="865188" indent="-857250" eaLnBrk="1" hangingPunct="1">
              <a:lnSpc>
                <a:spcPct val="93000"/>
              </a:lnSpc>
              <a:buFont typeface="Arial" charset="0"/>
              <a:buChar char="•"/>
            </a:pPr>
            <a:r>
              <a:rPr lang="en-US" altLang="en-US" sz="5000" dirty="0" smtClean="0">
                <a:solidFill>
                  <a:srgbClr val="FFFFFF"/>
                </a:solidFill>
                <a:latin typeface="Arial" charset="0"/>
                <a:ea typeface="Helvetica;Arial" charset="0"/>
                <a:cs typeface="Helvetica;Arial" charset="0"/>
              </a:rPr>
              <a:t>Hebrews 9:11-12 – Christ entered into </a:t>
            </a:r>
            <a:r>
              <a:rPr lang="en-US" altLang="en-US" sz="5000" smtClean="0">
                <a:solidFill>
                  <a:srgbClr val="FFFFFF"/>
                </a:solidFill>
                <a:latin typeface="Arial" charset="0"/>
                <a:ea typeface="Helvetica;Arial" charset="0"/>
                <a:cs typeface="Helvetica;Arial" charset="0"/>
              </a:rPr>
              <a:t>the </a:t>
            </a:r>
            <a:r>
              <a:rPr lang="en-US" altLang="en-US" sz="5000" smtClean="0">
                <a:solidFill>
                  <a:srgbClr val="FFFFFF"/>
                </a:solidFill>
                <a:latin typeface="Arial" charset="0"/>
                <a:ea typeface="Helvetica;Arial" charset="0"/>
                <a:cs typeface="Helvetica;Arial" charset="0"/>
              </a:rPr>
              <a:t>Holy </a:t>
            </a:r>
            <a:r>
              <a:rPr lang="en-US" altLang="en-US" sz="5000" dirty="0" smtClean="0">
                <a:solidFill>
                  <a:srgbClr val="FFFFFF"/>
                </a:solidFill>
                <a:latin typeface="Arial" charset="0"/>
                <a:ea typeface="Helvetica;Arial" charset="0"/>
                <a:cs typeface="Helvetica;Arial" charset="0"/>
              </a:rPr>
              <a:t>Place.</a:t>
            </a:r>
          </a:p>
          <a:p>
            <a:pPr marL="865188" indent="-857250" eaLnBrk="1" hangingPunct="1">
              <a:lnSpc>
                <a:spcPct val="93000"/>
              </a:lnSpc>
              <a:buFont typeface="Arial" charset="0"/>
              <a:buChar char="•"/>
            </a:pPr>
            <a:r>
              <a:rPr lang="en-US" altLang="en-US" sz="5000" dirty="0" err="1" smtClean="0">
                <a:solidFill>
                  <a:srgbClr val="FFFFFF"/>
                </a:solidFill>
                <a:latin typeface="Arial" charset="0"/>
                <a:ea typeface="Helvetica;Arial" charset="0"/>
                <a:cs typeface="Helvetica;Arial" charset="0"/>
              </a:rPr>
              <a:t>Heb</a:t>
            </a:r>
            <a:r>
              <a:rPr lang="en-US" altLang="en-US" sz="5000" dirty="0" smtClean="0">
                <a:solidFill>
                  <a:srgbClr val="FFFFFF"/>
                </a:solidFill>
                <a:latin typeface="Arial" charset="0"/>
                <a:ea typeface="Helvetica;Arial" charset="0"/>
                <a:cs typeface="Helvetica;Arial" charset="0"/>
              </a:rPr>
              <a:t> 8:1-5 – The Main thing</a:t>
            </a:r>
          </a:p>
          <a:p>
            <a:pPr marL="7938" indent="0" eaLnBrk="1" hangingPunct="1">
              <a:lnSpc>
                <a:spcPct val="93000"/>
              </a:lnSpc>
            </a:pPr>
            <a:endParaRPr lang="en-US" altLang="en-US" sz="5000" dirty="0">
              <a:solidFill>
                <a:srgbClr val="FFFFFF"/>
              </a:solidFill>
              <a:latin typeface="Arial" charset="0"/>
              <a:ea typeface="Helvetica;Arial" charset="0"/>
              <a:cs typeface="Helvetica;Arial" charset="0"/>
            </a:endParaRPr>
          </a:p>
          <a:p>
            <a:pPr marL="7938" indent="0" eaLnBrk="1" hangingPunct="1">
              <a:lnSpc>
                <a:spcPct val="93000"/>
              </a:lnSpc>
            </a:pPr>
            <a:r>
              <a:rPr lang="en-US" altLang="en-US" sz="5000" dirty="0" smtClean="0">
                <a:solidFill>
                  <a:srgbClr val="FFFFFF"/>
                </a:solidFill>
                <a:latin typeface="Arial" charset="0"/>
                <a:ea typeface="Helvetica;Arial" charset="0"/>
                <a:cs typeface="Helvetica;Arial" charset="0"/>
              </a:rPr>
              <a:t>“It </a:t>
            </a:r>
            <a:r>
              <a:rPr lang="en-US" altLang="en-US" sz="5000" dirty="0">
                <a:solidFill>
                  <a:srgbClr val="FFFFFF"/>
                </a:solidFill>
                <a:latin typeface="Arial" charset="0"/>
                <a:ea typeface="Helvetica;Arial" charset="0"/>
                <a:cs typeface="Helvetica;Arial" charset="0"/>
              </a:rPr>
              <a:t>was therefore necessary that </a:t>
            </a:r>
            <a:r>
              <a:rPr lang="en-US" altLang="en-US" sz="5000" b="1" dirty="0">
                <a:solidFill>
                  <a:srgbClr val="FCE992"/>
                </a:solidFill>
                <a:latin typeface="Arial" charset="0"/>
                <a:ea typeface="Helvetica;Arial" charset="0"/>
                <a:cs typeface="Helvetica;Arial" charset="0"/>
              </a:rPr>
              <a:t>the patterns of things in the heavens </a:t>
            </a:r>
            <a:r>
              <a:rPr lang="en-US" altLang="en-US" sz="5000" dirty="0">
                <a:solidFill>
                  <a:srgbClr val="FFFFFF"/>
                </a:solidFill>
                <a:latin typeface="Arial" charset="0"/>
                <a:ea typeface="Helvetica;Arial" charset="0"/>
                <a:cs typeface="Helvetica;Arial" charset="0"/>
              </a:rPr>
              <a:t>should be purified with these; but the heavenly things themselves with better sacrifices than these</a:t>
            </a:r>
            <a:r>
              <a:rPr lang="en-US" altLang="en-US" sz="5000" dirty="0" smtClean="0">
                <a:solidFill>
                  <a:srgbClr val="FFFFFF"/>
                </a:solidFill>
                <a:latin typeface="Arial" charset="0"/>
                <a:ea typeface="Helvetica;Arial" charset="0"/>
                <a:cs typeface="Helvetica;Arial" charset="0"/>
              </a:rPr>
              <a:t>.”</a:t>
            </a:r>
          </a:p>
          <a:p>
            <a:pPr marL="7938" indent="0" eaLnBrk="1" hangingPunct="1">
              <a:lnSpc>
                <a:spcPct val="93000"/>
              </a:lnSpc>
            </a:pPr>
            <a:r>
              <a:rPr lang="en-US" altLang="en-US" sz="4000" dirty="0" smtClean="0">
                <a:solidFill>
                  <a:srgbClr val="FFFFFF"/>
                </a:solidFill>
                <a:latin typeface="Arial" charset="0"/>
                <a:ea typeface="Helvetica;Arial" charset="0"/>
                <a:cs typeface="Helvetica;Arial" charset="0"/>
              </a:rPr>
              <a:t>- Hebrews 9:23</a:t>
            </a:r>
          </a:p>
          <a:p>
            <a:pPr marL="7938" indent="0" eaLnBrk="1" hangingPunct="1">
              <a:lnSpc>
                <a:spcPct val="93000"/>
              </a:lnSpc>
            </a:pPr>
            <a:endParaRPr lang="en-US" altLang="en-US" sz="4000" dirty="0" smtClean="0">
              <a:solidFill>
                <a:srgbClr val="FFFFFF"/>
              </a:solidFill>
              <a:latin typeface="Arial" charset="0"/>
              <a:ea typeface="Helvetica;Arial" charset="0"/>
              <a:cs typeface="Helvetica;Arial" charset="0"/>
            </a:endParaRPr>
          </a:p>
          <a:p>
            <a:pPr marL="7938" indent="0" eaLnBrk="1" hangingPunct="1">
              <a:lnSpc>
                <a:spcPct val="93000"/>
              </a:lnSpc>
            </a:pPr>
            <a:r>
              <a:rPr lang="en-US" altLang="en-US" sz="5000" dirty="0" smtClean="0">
                <a:solidFill>
                  <a:srgbClr val="FFFFFF"/>
                </a:solidFill>
                <a:latin typeface="Arial" charset="0"/>
                <a:ea typeface="Helvetica;Arial" charset="0"/>
                <a:cs typeface="Helvetica;Arial" charset="0"/>
              </a:rPr>
              <a:t>“And </a:t>
            </a:r>
            <a:r>
              <a:rPr lang="en-US" altLang="en-US" sz="5000" dirty="0">
                <a:solidFill>
                  <a:srgbClr val="FFFFFF"/>
                </a:solidFill>
                <a:latin typeface="Arial" charset="0"/>
                <a:ea typeface="Helvetica;Arial" charset="0"/>
                <a:cs typeface="Helvetica;Arial" charset="0"/>
              </a:rPr>
              <a:t>he said unto me, Unto two thousand and three hundred days; </a:t>
            </a:r>
            <a:r>
              <a:rPr lang="en-US" altLang="en-US" sz="5000" b="1" dirty="0">
                <a:solidFill>
                  <a:srgbClr val="FCE992"/>
                </a:solidFill>
                <a:latin typeface="Arial" charset="0"/>
                <a:ea typeface="Helvetica;Arial" charset="0"/>
                <a:cs typeface="Helvetica;Arial" charset="0"/>
              </a:rPr>
              <a:t>then shall the sanctuary be cleansed</a:t>
            </a:r>
            <a:r>
              <a:rPr lang="en-US" altLang="en-US" sz="5000" dirty="0" smtClean="0">
                <a:solidFill>
                  <a:srgbClr val="FFFFFF"/>
                </a:solidFill>
                <a:latin typeface="Arial" charset="0"/>
                <a:ea typeface="Helvetica;Arial" charset="0"/>
                <a:cs typeface="Helvetica;Arial" charset="0"/>
              </a:rPr>
              <a:t>.”</a:t>
            </a:r>
          </a:p>
          <a:p>
            <a:pPr marL="7938" indent="0" eaLnBrk="1" hangingPunct="1">
              <a:lnSpc>
                <a:spcPct val="93000"/>
              </a:lnSpc>
            </a:pPr>
            <a:r>
              <a:rPr lang="en-US" altLang="en-US" sz="4000" dirty="0" smtClean="0">
                <a:solidFill>
                  <a:srgbClr val="FFFFFF"/>
                </a:solidFill>
                <a:latin typeface="Arial" charset="0"/>
                <a:ea typeface="Helvetica;Arial" charset="0"/>
                <a:cs typeface="Helvetica;Arial" charset="0"/>
              </a:rPr>
              <a:t>- </a:t>
            </a:r>
            <a:r>
              <a:rPr lang="en-US" altLang="en-US" sz="4000" dirty="0">
                <a:solidFill>
                  <a:srgbClr val="FFFFFF"/>
                </a:solidFill>
                <a:latin typeface="Arial" charset="0"/>
                <a:ea typeface="Helvetica;Arial" charset="0"/>
                <a:cs typeface="Helvetica;Arial" charset="0"/>
              </a:rPr>
              <a:t>Daniel </a:t>
            </a:r>
            <a:r>
              <a:rPr lang="en-US" altLang="en-US" sz="4000" dirty="0" smtClean="0">
                <a:solidFill>
                  <a:srgbClr val="FFFFFF"/>
                </a:solidFill>
                <a:latin typeface="Arial" charset="0"/>
                <a:ea typeface="Helvetica;Arial" charset="0"/>
                <a:cs typeface="Helvetica;Arial" charset="0"/>
              </a:rPr>
              <a:t>8:14</a:t>
            </a:r>
            <a:r>
              <a:rPr lang="en-US" altLang="en-US" sz="5000" dirty="0">
                <a:solidFill>
                  <a:srgbClr val="FFFFFF"/>
                </a:solidFill>
                <a:latin typeface="Arial" charset="0"/>
                <a:ea typeface="Helvetica;Arial" charset="0"/>
                <a:cs typeface="Helvetica;Arial" charset="0"/>
              </a:rPr>
              <a:t/>
            </a:r>
            <a:br>
              <a:rPr lang="en-US" altLang="en-US" sz="5000" dirty="0">
                <a:solidFill>
                  <a:srgbClr val="FFFFFF"/>
                </a:solidFill>
                <a:latin typeface="Arial" charset="0"/>
                <a:ea typeface="Helvetica;Arial" charset="0"/>
                <a:cs typeface="Helvetica;Arial" charset="0"/>
              </a:rPr>
            </a:br>
            <a:endParaRPr lang="en-US" altLang="en-US" sz="5000" dirty="0">
              <a:solidFill>
                <a:srgbClr val="FFFFFF"/>
              </a:solidFill>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8442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a:t>
            </a:r>
            <a:r>
              <a:rPr lang="sv-SE" altLang="en-US" sz="8000" b="1" dirty="0" err="1" smtClean="0">
                <a:solidFill>
                  <a:srgbClr val="6AAFE3"/>
                </a:solidFill>
                <a:latin typeface="Cabin" charset="0"/>
              </a:rPr>
              <a:t>Heavenly</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Sanctuary</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9" y="3011488"/>
            <a:ext cx="10945761"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6000" dirty="0">
                <a:solidFill>
                  <a:srgbClr val="FFFFFF"/>
                </a:solidFill>
                <a:latin typeface="Arial" charset="0"/>
                <a:ea typeface="Helvetica;Arial" charset="0"/>
                <a:cs typeface="Helvetica;Arial" charset="0"/>
              </a:rPr>
              <a:t>“</a:t>
            </a:r>
            <a:r>
              <a:rPr lang="en-US" altLang="en-US" sz="6000" b="1" dirty="0">
                <a:solidFill>
                  <a:srgbClr val="FCE992"/>
                </a:solidFill>
                <a:latin typeface="Arial" charset="0"/>
                <a:ea typeface="Helvetica;Arial" charset="0"/>
                <a:cs typeface="Helvetica;Arial" charset="0"/>
              </a:rPr>
              <a:t>The intercession of Christ in man's behalf in the sanctuary above is as essential to the plan of salvation as was His death upon the cross</a:t>
            </a:r>
            <a:r>
              <a:rPr lang="en-US" altLang="en-US" sz="6000" dirty="0">
                <a:solidFill>
                  <a:srgbClr val="FFFFFF"/>
                </a:solidFill>
                <a:latin typeface="Arial" charset="0"/>
                <a:ea typeface="Helvetica;Arial" charset="0"/>
                <a:cs typeface="Helvetica;Arial" charset="0"/>
              </a:rPr>
              <a:t>. By His death He began that work which after His resurrection He ascended to complete in heaven</a:t>
            </a:r>
            <a:r>
              <a:rPr lang="en-US" altLang="en-US" sz="6000" dirty="0" smtClean="0">
                <a:solidFill>
                  <a:srgbClr val="FFFFFF"/>
                </a:solidFill>
                <a:latin typeface="Arial" charset="0"/>
                <a:ea typeface="Helvetica;Arial" charset="0"/>
                <a:cs typeface="Helvetica;Arial" charset="0"/>
              </a:rPr>
              <a:t>.”  </a:t>
            </a:r>
            <a:r>
              <a:rPr lang="en-US" altLang="en-US" sz="6000" dirty="0">
                <a:solidFill>
                  <a:srgbClr val="FFFFFF"/>
                </a:solidFill>
                <a:latin typeface="Arial" charset="0"/>
                <a:ea typeface="Helvetica;Arial" charset="0"/>
                <a:cs typeface="Helvetica;Arial" charset="0"/>
              </a:rPr>
              <a:t>{GC 489.1}  </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76701" y="3905672"/>
            <a:ext cx="8611824" cy="6458868"/>
          </a:xfrm>
          <a:prstGeom prst="rect">
            <a:avLst/>
          </a:prstGeom>
        </p:spPr>
      </p:pic>
    </p:spTree>
    <p:extLst>
      <p:ext uri="{BB962C8B-B14F-4D97-AF65-F5344CB8AC3E}">
        <p14:creationId xmlns:p14="http://schemas.microsoft.com/office/powerpoint/2010/main" val="54306631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7485" y="2094977"/>
            <a:ext cx="12590630" cy="9442973"/>
          </a:xfrm>
          <a:prstGeom prst="rect">
            <a:avLst/>
          </a:prstGeom>
        </p:spPr>
      </p:pic>
    </p:spTree>
    <p:extLst>
      <p:ext uri="{BB962C8B-B14F-4D97-AF65-F5344CB8AC3E}">
        <p14:creationId xmlns:p14="http://schemas.microsoft.com/office/powerpoint/2010/main" val="29866255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When</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does</a:t>
            </a:r>
            <a:r>
              <a:rPr lang="sv-SE" altLang="en-US" sz="8000" b="1" dirty="0" smtClean="0">
                <a:solidFill>
                  <a:srgbClr val="6AAFE3"/>
                </a:solidFill>
                <a:latin typeface="Cabin" charset="0"/>
              </a:rPr>
              <a:t> the </a:t>
            </a:r>
            <a:r>
              <a:rPr lang="sv-SE" altLang="en-US" sz="8000" b="1" dirty="0" err="1" smtClean="0">
                <a:solidFill>
                  <a:srgbClr val="6AAFE3"/>
                </a:solidFill>
                <a:latin typeface="Cabin" charset="0"/>
              </a:rPr>
              <a:t>Judgment</a:t>
            </a:r>
            <a:r>
              <a:rPr lang="sv-SE" altLang="en-US" sz="8000" b="1" dirty="0" smtClean="0">
                <a:solidFill>
                  <a:srgbClr val="6AAFE3"/>
                </a:solidFill>
                <a:latin typeface="Cabin" charset="0"/>
              </a:rPr>
              <a:t> start?</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5000" dirty="0" smtClean="0">
                <a:solidFill>
                  <a:srgbClr val="FFFFFF"/>
                </a:solidFill>
                <a:latin typeface="Arial" charset="0"/>
                <a:ea typeface="Helvetica;Arial" charset="0"/>
                <a:cs typeface="Helvetica;Arial" charset="0"/>
              </a:rPr>
              <a:t>“And </a:t>
            </a:r>
            <a:r>
              <a:rPr lang="en-US" altLang="en-US" sz="5000" dirty="0">
                <a:solidFill>
                  <a:srgbClr val="FFFFFF"/>
                </a:solidFill>
                <a:latin typeface="Arial" charset="0"/>
                <a:ea typeface="Helvetica;Arial" charset="0"/>
                <a:cs typeface="Helvetica;Arial" charset="0"/>
              </a:rPr>
              <a:t>I saw another angel fly in the midst of heaven, having the everlasting gospel to preach unto them that dwell on the earth, and to every nation, and kindred, and tongue, and people, </a:t>
            </a:r>
            <a:endParaRPr lang="en-US" altLang="en-US" sz="5000" dirty="0" smtClean="0">
              <a:solidFill>
                <a:srgbClr val="FFFFFF"/>
              </a:solidFill>
              <a:latin typeface="Arial" charset="0"/>
              <a:ea typeface="Helvetica;Arial" charset="0"/>
              <a:cs typeface="Helvetica;Arial" charset="0"/>
            </a:endParaRPr>
          </a:p>
          <a:p>
            <a:pPr marL="7938" indent="0" eaLnBrk="1" hangingPunct="1">
              <a:lnSpc>
                <a:spcPct val="93000"/>
              </a:lnSpc>
            </a:pPr>
            <a:r>
              <a:rPr lang="en-US" altLang="en-US" sz="5000" dirty="0" smtClean="0">
                <a:solidFill>
                  <a:srgbClr val="FFFFFF"/>
                </a:solidFill>
                <a:latin typeface="Arial" charset="0"/>
                <a:ea typeface="Helvetica;Arial" charset="0"/>
                <a:cs typeface="Helvetica;Arial" charset="0"/>
              </a:rPr>
              <a:t>Saying </a:t>
            </a:r>
            <a:r>
              <a:rPr lang="en-US" altLang="en-US" sz="5000" dirty="0">
                <a:solidFill>
                  <a:srgbClr val="FFFFFF"/>
                </a:solidFill>
                <a:latin typeface="Arial" charset="0"/>
                <a:ea typeface="Helvetica;Arial" charset="0"/>
                <a:cs typeface="Helvetica;Arial" charset="0"/>
              </a:rPr>
              <a:t>with a loud voice, Fear God, and give glory to him; for </a:t>
            </a:r>
            <a:r>
              <a:rPr lang="en-US" altLang="en-US" sz="5000" b="1" dirty="0">
                <a:solidFill>
                  <a:srgbClr val="FCE992"/>
                </a:solidFill>
                <a:latin typeface="Arial" charset="0"/>
                <a:ea typeface="Helvetica;Arial" charset="0"/>
                <a:cs typeface="Helvetica;Arial" charset="0"/>
              </a:rPr>
              <a:t>the hour of his judgment is come</a:t>
            </a:r>
            <a:r>
              <a:rPr lang="en-US" altLang="en-US" sz="5000" dirty="0">
                <a:solidFill>
                  <a:srgbClr val="FFFFFF"/>
                </a:solidFill>
                <a:latin typeface="Arial" charset="0"/>
                <a:ea typeface="Helvetica;Arial" charset="0"/>
                <a:cs typeface="Helvetica;Arial" charset="0"/>
              </a:rPr>
              <a:t>: and worship him that made heaven, and earth, and the sea, and the fountains of waters</a:t>
            </a:r>
            <a:r>
              <a:rPr lang="en-US" altLang="en-US" sz="5000" dirty="0" smtClean="0">
                <a:solidFill>
                  <a:srgbClr val="FFFFFF"/>
                </a:solidFill>
                <a:latin typeface="Arial" charset="0"/>
                <a:ea typeface="Helvetica;Arial" charset="0"/>
                <a:cs typeface="Helvetica;Arial" charset="0"/>
              </a:rPr>
              <a:t>.</a:t>
            </a:r>
          </a:p>
          <a:p>
            <a:pPr marL="7938" indent="0" eaLnBrk="1" hangingPunct="1">
              <a:lnSpc>
                <a:spcPct val="93000"/>
              </a:lnSpc>
            </a:pPr>
            <a:r>
              <a:rPr lang="en-US" altLang="en-US" sz="4000" dirty="0" smtClean="0">
                <a:solidFill>
                  <a:srgbClr val="FFFFFF"/>
                </a:solidFill>
                <a:latin typeface="Arial" charset="0"/>
                <a:ea typeface="Helvetica;Arial" charset="0"/>
                <a:cs typeface="Helvetica;Arial" charset="0"/>
              </a:rPr>
              <a:t>- </a:t>
            </a:r>
            <a:r>
              <a:rPr lang="en-US" altLang="en-US" sz="4000" dirty="0">
                <a:solidFill>
                  <a:srgbClr val="FFFFFF"/>
                </a:solidFill>
                <a:latin typeface="Arial" charset="0"/>
                <a:ea typeface="Helvetica;Arial" charset="0"/>
                <a:cs typeface="Helvetica;Arial" charset="0"/>
              </a:rPr>
              <a:t>Revelation </a:t>
            </a:r>
            <a:r>
              <a:rPr lang="en-US" altLang="en-US" sz="4000" dirty="0" smtClean="0">
                <a:solidFill>
                  <a:srgbClr val="FFFFFF"/>
                </a:solidFill>
                <a:latin typeface="Arial" charset="0"/>
                <a:ea typeface="Helvetica;Arial" charset="0"/>
                <a:cs typeface="Helvetica;Arial" charset="0"/>
              </a:rPr>
              <a:t>14:6-7</a:t>
            </a:r>
          </a:p>
          <a:p>
            <a:pPr marL="7938" indent="0" eaLnBrk="1" hangingPunct="1">
              <a:lnSpc>
                <a:spcPct val="93000"/>
              </a:lnSpc>
            </a:pPr>
            <a:endParaRPr lang="en-US" altLang="en-US" sz="5000" dirty="0" smtClean="0">
              <a:solidFill>
                <a:srgbClr val="FFFFFF"/>
              </a:solidFill>
              <a:latin typeface="Arial" charset="0"/>
              <a:ea typeface="Helvetica;Arial" charset="0"/>
              <a:cs typeface="Helvetica;Arial" charset="0"/>
            </a:endParaRPr>
          </a:p>
          <a:p>
            <a:pPr marL="693738" indent="-685800" eaLnBrk="1" hangingPunct="1">
              <a:lnSpc>
                <a:spcPct val="93000"/>
              </a:lnSpc>
              <a:buFont typeface="Arial" charset="0"/>
              <a:buChar char="•"/>
            </a:pPr>
            <a:r>
              <a:rPr lang="en-US" altLang="en-US" sz="5000" dirty="0" smtClean="0">
                <a:solidFill>
                  <a:srgbClr val="FFFFFF"/>
                </a:solidFill>
                <a:latin typeface="Arial" charset="0"/>
                <a:ea typeface="Helvetica;Arial" charset="0"/>
                <a:cs typeface="Helvetica;Arial" charset="0"/>
              </a:rPr>
              <a:t>Daniel 7:9-10</a:t>
            </a:r>
          </a:p>
          <a:p>
            <a:pPr marL="693738" indent="-685800" eaLnBrk="1" hangingPunct="1">
              <a:lnSpc>
                <a:spcPct val="93000"/>
              </a:lnSpc>
              <a:buFont typeface="Arial" charset="0"/>
              <a:buChar char="•"/>
            </a:pPr>
            <a:r>
              <a:rPr lang="en-US" altLang="en-US" sz="5000" dirty="0" smtClean="0">
                <a:solidFill>
                  <a:srgbClr val="FFFFFF"/>
                </a:solidFill>
                <a:latin typeface="Arial" charset="0"/>
                <a:ea typeface="Helvetica;Arial" charset="0"/>
                <a:cs typeface="Helvetica;Arial" charset="0"/>
              </a:rPr>
              <a:t>1 Thessalonians 4:16-17</a:t>
            </a:r>
          </a:p>
          <a:p>
            <a:pPr marL="693738" indent="-685800" eaLnBrk="1" hangingPunct="1">
              <a:lnSpc>
                <a:spcPct val="93000"/>
              </a:lnSpc>
              <a:buFont typeface="Arial" charset="0"/>
              <a:buChar char="•"/>
            </a:pPr>
            <a:r>
              <a:rPr lang="en-US" altLang="en-US" sz="5000" dirty="0" smtClean="0">
                <a:solidFill>
                  <a:srgbClr val="FFFFFF"/>
                </a:solidFill>
                <a:latin typeface="Arial" charset="0"/>
                <a:ea typeface="Helvetica;Arial" charset="0"/>
                <a:cs typeface="Helvetica;Arial" charset="0"/>
              </a:rPr>
              <a:t>Revelation 22:11-12</a:t>
            </a:r>
            <a:endParaRPr lang="en-US" altLang="en-US" sz="5000" dirty="0">
              <a:solidFill>
                <a:srgbClr val="FFFFFF"/>
              </a:solidFill>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7719" b="6283"/>
          <a:stretch/>
        </p:blipFill>
        <p:spPr>
          <a:xfrm>
            <a:off x="15827983" y="7869257"/>
            <a:ext cx="5688383" cy="3242278"/>
          </a:xfrm>
          <a:prstGeom prst="rect">
            <a:avLst/>
          </a:prstGeom>
        </p:spPr>
      </p:pic>
    </p:spTree>
    <p:extLst>
      <p:ext uri="{BB962C8B-B14F-4D97-AF65-F5344CB8AC3E}">
        <p14:creationId xmlns:p14="http://schemas.microsoft.com/office/powerpoint/2010/main" val="138907934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Who</a:t>
            </a:r>
            <a:r>
              <a:rPr lang="sv-SE" altLang="en-US" sz="8000" b="1" dirty="0" smtClean="0">
                <a:solidFill>
                  <a:srgbClr val="6AAFE3"/>
                </a:solidFill>
                <a:latin typeface="Cabin" charset="0"/>
              </a:rPr>
              <a:t> is </a:t>
            </a:r>
            <a:r>
              <a:rPr lang="sv-SE" altLang="en-US" sz="8000" b="1" dirty="0" err="1" smtClean="0">
                <a:solidFill>
                  <a:srgbClr val="6AAFE3"/>
                </a:solidFill>
                <a:latin typeface="Cabin" charset="0"/>
              </a:rPr>
              <a:t>judged</a:t>
            </a:r>
            <a:r>
              <a:rPr lang="sv-SE" altLang="en-US" sz="8000" b="1" dirty="0" smtClean="0">
                <a:solidFill>
                  <a:srgbClr val="6AAFE3"/>
                </a:solidFill>
                <a:latin typeface="Cabin" charset="0"/>
              </a:rPr>
              <a:t>, and </a:t>
            </a:r>
            <a:r>
              <a:rPr lang="sv-SE" altLang="en-US" sz="8000" b="1" dirty="0" err="1" smtClean="0">
                <a:solidFill>
                  <a:srgbClr val="6AAFE3"/>
                </a:solidFill>
                <a:latin typeface="Cabin" charset="0"/>
              </a:rPr>
              <a:t>who</a:t>
            </a:r>
            <a:r>
              <a:rPr lang="sv-SE" altLang="en-US" sz="8000" b="1" dirty="0" smtClean="0">
                <a:solidFill>
                  <a:srgbClr val="6AAFE3"/>
                </a:solidFill>
                <a:latin typeface="Cabin" charset="0"/>
              </a:rPr>
              <a:t> is </a:t>
            </a:r>
            <a:r>
              <a:rPr lang="sv-SE" altLang="en-US" sz="8000" b="1" dirty="0" err="1" smtClean="0">
                <a:solidFill>
                  <a:srgbClr val="6AAFE3"/>
                </a:solidFill>
                <a:latin typeface="Cabin" charset="0"/>
              </a:rPr>
              <a:t>involved</a:t>
            </a:r>
            <a:r>
              <a:rPr lang="sv-SE" altLang="en-US" sz="8000" b="1" dirty="0" smtClean="0">
                <a:solidFill>
                  <a:srgbClr val="6AAFE3"/>
                </a:solidFill>
                <a:latin typeface="Cabin" charset="0"/>
              </a:rPr>
              <a:t>?</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693738" indent="-685800" eaLnBrk="1" hangingPunct="1">
              <a:lnSpc>
                <a:spcPct val="93000"/>
              </a:lnSpc>
              <a:buFont typeface="Arial" charset="0"/>
              <a:buChar char="•"/>
            </a:pPr>
            <a:r>
              <a:rPr lang="en-US" altLang="en-US" sz="6000" b="1" dirty="0">
                <a:solidFill>
                  <a:srgbClr val="FCE992"/>
                </a:solidFill>
                <a:latin typeface="Arial" charset="0"/>
                <a:ea typeface="Helvetica;Arial" charset="0"/>
                <a:cs typeface="Helvetica;Arial" charset="0"/>
              </a:rPr>
              <a:t>Leader of the court:</a:t>
            </a:r>
            <a:r>
              <a:rPr lang="en-US" altLang="en-US" sz="6000" dirty="0">
                <a:solidFill>
                  <a:srgbClr val="FFFFFF"/>
                </a:solidFill>
                <a:latin typeface="Arial" charset="0"/>
                <a:ea typeface="Helvetica;Arial" charset="0"/>
                <a:cs typeface="Helvetica;Arial" charset="0"/>
              </a:rPr>
              <a:t> God, the </a:t>
            </a:r>
            <a:r>
              <a:rPr lang="en-US" altLang="en-US" sz="6000" dirty="0" smtClean="0">
                <a:solidFill>
                  <a:srgbClr val="FFFFFF"/>
                </a:solidFill>
                <a:latin typeface="Arial" charset="0"/>
                <a:ea typeface="Helvetica;Arial" charset="0"/>
                <a:cs typeface="Helvetica;Arial" charset="0"/>
              </a:rPr>
              <a:t>Father (Dan 7:9-10)</a:t>
            </a:r>
          </a:p>
          <a:p>
            <a:pPr marL="693738" indent="-685800" eaLnBrk="1" hangingPunct="1">
              <a:lnSpc>
                <a:spcPct val="93000"/>
              </a:lnSpc>
              <a:buFont typeface="Arial" charset="0"/>
              <a:buChar char="•"/>
            </a:pPr>
            <a:r>
              <a:rPr lang="en-US" altLang="en-US" sz="6000" b="1" dirty="0" smtClean="0">
                <a:solidFill>
                  <a:srgbClr val="FCE992"/>
                </a:solidFill>
                <a:latin typeface="Arial" charset="0"/>
                <a:ea typeface="Helvetica;Arial" charset="0"/>
                <a:cs typeface="Helvetica;Arial" charset="0"/>
              </a:rPr>
              <a:t>Accuser:</a:t>
            </a:r>
            <a:r>
              <a:rPr lang="en-US" altLang="en-US" sz="6000" dirty="0" smtClean="0">
                <a:solidFill>
                  <a:srgbClr val="FFFFFF"/>
                </a:solidFill>
                <a:latin typeface="Arial" charset="0"/>
                <a:ea typeface="Helvetica;Arial" charset="0"/>
                <a:cs typeface="Helvetica;Arial" charset="0"/>
              </a:rPr>
              <a:t> </a:t>
            </a:r>
            <a:r>
              <a:rPr lang="en-US" altLang="en-US" sz="6000" dirty="0">
                <a:solidFill>
                  <a:srgbClr val="FFFFFF"/>
                </a:solidFill>
                <a:latin typeface="Arial" charset="0"/>
                <a:ea typeface="Helvetica;Arial" charset="0"/>
                <a:cs typeface="Helvetica;Arial" charset="0"/>
              </a:rPr>
              <a:t>Satan: </a:t>
            </a:r>
            <a:r>
              <a:rPr lang="en-US" altLang="en-US" sz="6000" dirty="0" smtClean="0">
                <a:solidFill>
                  <a:srgbClr val="FFFFFF"/>
                </a:solidFill>
                <a:latin typeface="Arial" charset="0"/>
                <a:ea typeface="Helvetica;Arial" charset="0"/>
                <a:cs typeface="Helvetica;Arial" charset="0"/>
              </a:rPr>
              <a:t>(Rev 12:9-10)</a:t>
            </a:r>
            <a:endParaRPr lang="en-US" altLang="en-US" sz="6000" dirty="0">
              <a:solidFill>
                <a:srgbClr val="FFFFFF"/>
              </a:solidFill>
              <a:latin typeface="Arial" charset="0"/>
              <a:ea typeface="Helvetica;Arial" charset="0"/>
              <a:cs typeface="Helvetica;Arial" charset="0"/>
            </a:endParaRPr>
          </a:p>
          <a:p>
            <a:pPr marL="693738" indent="-685800" eaLnBrk="1" hangingPunct="1">
              <a:lnSpc>
                <a:spcPct val="93000"/>
              </a:lnSpc>
              <a:buFont typeface="Arial" charset="0"/>
              <a:buChar char="•"/>
            </a:pPr>
            <a:r>
              <a:rPr lang="en-US" altLang="en-US" sz="6000" b="1" dirty="0" smtClean="0">
                <a:solidFill>
                  <a:srgbClr val="FCE992"/>
                </a:solidFill>
                <a:latin typeface="Arial" charset="0"/>
                <a:ea typeface="Helvetica;Arial" charset="0"/>
                <a:cs typeface="Helvetica;Arial" charset="0"/>
              </a:rPr>
              <a:t>Lawyer:</a:t>
            </a:r>
            <a:r>
              <a:rPr lang="en-US" altLang="en-US" sz="6000" dirty="0" smtClean="0">
                <a:solidFill>
                  <a:srgbClr val="FFFFFF"/>
                </a:solidFill>
                <a:latin typeface="Arial" charset="0"/>
                <a:ea typeface="Helvetica;Arial" charset="0"/>
                <a:cs typeface="Helvetica;Arial" charset="0"/>
              </a:rPr>
              <a:t> Jesus (1 </a:t>
            </a:r>
            <a:r>
              <a:rPr lang="en-US" altLang="en-US" sz="6000" dirty="0">
                <a:solidFill>
                  <a:srgbClr val="FFFFFF"/>
                </a:solidFill>
                <a:latin typeface="Arial" charset="0"/>
                <a:ea typeface="Helvetica;Arial" charset="0"/>
                <a:cs typeface="Helvetica;Arial" charset="0"/>
              </a:rPr>
              <a:t>John </a:t>
            </a:r>
            <a:r>
              <a:rPr lang="en-US" altLang="en-US" sz="6000" dirty="0" smtClean="0">
                <a:solidFill>
                  <a:srgbClr val="FFFFFF"/>
                </a:solidFill>
                <a:latin typeface="Arial" charset="0"/>
                <a:ea typeface="Helvetica;Arial" charset="0"/>
                <a:cs typeface="Helvetica;Arial" charset="0"/>
              </a:rPr>
              <a:t>2:1)</a:t>
            </a:r>
          </a:p>
          <a:p>
            <a:pPr marL="693738" indent="-685800" eaLnBrk="1" hangingPunct="1">
              <a:lnSpc>
                <a:spcPct val="93000"/>
              </a:lnSpc>
              <a:buFont typeface="Arial" charset="0"/>
              <a:buChar char="•"/>
            </a:pPr>
            <a:r>
              <a:rPr lang="en-US" altLang="en-US" sz="6000" b="1" dirty="0" smtClean="0">
                <a:solidFill>
                  <a:srgbClr val="FCE992"/>
                </a:solidFill>
                <a:latin typeface="Arial" charset="0"/>
                <a:ea typeface="Helvetica;Arial" charset="0"/>
                <a:cs typeface="Helvetica;Arial" charset="0"/>
              </a:rPr>
              <a:t>Judge: </a:t>
            </a:r>
            <a:r>
              <a:rPr lang="en-US" altLang="en-US" sz="6000" dirty="0" smtClean="0">
                <a:solidFill>
                  <a:srgbClr val="FFFFFF"/>
                </a:solidFill>
                <a:latin typeface="Arial" charset="0"/>
                <a:ea typeface="Helvetica;Arial" charset="0"/>
                <a:cs typeface="Helvetica;Arial" charset="0"/>
              </a:rPr>
              <a:t>Jesus (John 5:22)</a:t>
            </a:r>
          </a:p>
          <a:p>
            <a:pPr marL="693738" indent="-685800" eaLnBrk="1" hangingPunct="1">
              <a:lnSpc>
                <a:spcPct val="93000"/>
              </a:lnSpc>
              <a:buFont typeface="Arial" charset="0"/>
              <a:buChar char="•"/>
            </a:pPr>
            <a:r>
              <a:rPr lang="en-US" altLang="en-US" sz="6000" b="1" dirty="0" smtClean="0">
                <a:solidFill>
                  <a:srgbClr val="FCE992"/>
                </a:solidFill>
                <a:latin typeface="Arial" charset="0"/>
                <a:ea typeface="Helvetica;Arial" charset="0"/>
                <a:cs typeface="Helvetica;Arial" charset="0"/>
              </a:rPr>
              <a:t>Witness:</a:t>
            </a:r>
            <a:r>
              <a:rPr lang="en-US" altLang="en-US" sz="6000" dirty="0" smtClean="0">
                <a:solidFill>
                  <a:srgbClr val="FFFFFF"/>
                </a:solidFill>
                <a:latin typeface="Arial" charset="0"/>
                <a:ea typeface="Helvetica;Arial" charset="0"/>
                <a:cs typeface="Helvetica;Arial" charset="0"/>
              </a:rPr>
              <a:t> Jesus and </a:t>
            </a:r>
            <a:r>
              <a:rPr lang="en-US" altLang="en-US" sz="6000" dirty="0">
                <a:solidFill>
                  <a:srgbClr val="FFFFFF"/>
                </a:solidFill>
                <a:latin typeface="Arial" charset="0"/>
                <a:ea typeface="Helvetica;Arial" charset="0"/>
                <a:cs typeface="Helvetica;Arial" charset="0"/>
              </a:rPr>
              <a:t>the Holy </a:t>
            </a:r>
            <a:r>
              <a:rPr lang="en-US" altLang="en-US" sz="6000" dirty="0" smtClean="0">
                <a:solidFill>
                  <a:srgbClr val="FFFFFF"/>
                </a:solidFill>
                <a:latin typeface="Arial" charset="0"/>
                <a:ea typeface="Helvetica;Arial" charset="0"/>
                <a:cs typeface="Helvetica;Arial" charset="0"/>
              </a:rPr>
              <a:t>Spirit (Rev 3:14, Romans 8:16)</a:t>
            </a:r>
            <a:endParaRPr lang="en-US" altLang="en-US" sz="6000" dirty="0">
              <a:solidFill>
                <a:srgbClr val="FFFFFF"/>
              </a:solidFill>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15502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a:t>
            </a:r>
            <a:r>
              <a:rPr lang="sv-SE" altLang="en-US" sz="8000" b="1" dirty="0" err="1">
                <a:solidFill>
                  <a:srgbClr val="6AAFE3"/>
                </a:solidFill>
                <a:latin typeface="Cabin" charset="0"/>
              </a:rPr>
              <a:t>I</a:t>
            </a:r>
            <a:r>
              <a:rPr lang="sv-SE" altLang="en-US" sz="8000" b="1" dirty="0" err="1" smtClean="0">
                <a:solidFill>
                  <a:srgbClr val="6AAFE3"/>
                </a:solidFill>
                <a:latin typeface="Cabin" charset="0"/>
              </a:rPr>
              <a:t>nvestigative</a:t>
            </a:r>
            <a:r>
              <a:rPr lang="sv-SE" altLang="en-US" sz="8000" b="1" dirty="0" smtClean="0">
                <a:solidFill>
                  <a:srgbClr val="6AAFE3"/>
                </a:solidFill>
                <a:latin typeface="Cabin" charset="0"/>
              </a:rPr>
              <a:t> and </a:t>
            </a:r>
            <a:r>
              <a:rPr lang="sv-SE" altLang="en-US" sz="8000" b="1" dirty="0" err="1" smtClean="0">
                <a:solidFill>
                  <a:srgbClr val="6AAFE3"/>
                </a:solidFill>
                <a:latin typeface="Cabin" charset="0"/>
              </a:rPr>
              <a:t>Executive</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Judgment</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5000" dirty="0" smtClean="0">
                <a:solidFill>
                  <a:srgbClr val="FFFFFF"/>
                </a:solidFill>
                <a:latin typeface="Arial" charset="0"/>
                <a:ea typeface="Helvetica;Arial" charset="0"/>
                <a:cs typeface="Helvetica;Arial" charset="0"/>
              </a:rPr>
              <a:t>“For </a:t>
            </a:r>
            <a:r>
              <a:rPr lang="en-US" altLang="en-US" sz="5000" dirty="0">
                <a:solidFill>
                  <a:srgbClr val="FFFFFF"/>
                </a:solidFill>
                <a:latin typeface="Arial" charset="0"/>
                <a:ea typeface="Helvetica;Arial" charset="0"/>
                <a:cs typeface="Helvetica;Arial" charset="0"/>
              </a:rPr>
              <a:t>the time is come that judgment must </a:t>
            </a:r>
            <a:r>
              <a:rPr lang="en-US" altLang="en-US" sz="5000" b="1" dirty="0">
                <a:solidFill>
                  <a:srgbClr val="FCE992"/>
                </a:solidFill>
                <a:latin typeface="Arial" charset="0"/>
                <a:ea typeface="Helvetica;Arial" charset="0"/>
                <a:cs typeface="Helvetica;Arial" charset="0"/>
              </a:rPr>
              <a:t>begin at the house of God</a:t>
            </a:r>
            <a:r>
              <a:rPr lang="en-US" altLang="en-US" sz="5000" dirty="0">
                <a:solidFill>
                  <a:srgbClr val="FFFFFF"/>
                </a:solidFill>
                <a:latin typeface="Arial" charset="0"/>
                <a:ea typeface="Helvetica;Arial" charset="0"/>
                <a:cs typeface="Helvetica;Arial" charset="0"/>
              </a:rPr>
              <a:t>: and if it first begin at us, what shall the end be of them that obey not the gospel of God</a:t>
            </a:r>
            <a:r>
              <a:rPr lang="en-US" altLang="en-US" sz="5000" dirty="0" smtClean="0">
                <a:solidFill>
                  <a:srgbClr val="FFFFFF"/>
                </a:solidFill>
                <a:latin typeface="Arial" charset="0"/>
                <a:ea typeface="Helvetica;Arial" charset="0"/>
                <a:cs typeface="Helvetica;Arial" charset="0"/>
              </a:rPr>
              <a:t>?”</a:t>
            </a:r>
          </a:p>
          <a:p>
            <a:pPr marL="7938" indent="0" eaLnBrk="1" hangingPunct="1">
              <a:lnSpc>
                <a:spcPct val="93000"/>
              </a:lnSpc>
            </a:pPr>
            <a:r>
              <a:rPr lang="en-US" altLang="en-US" sz="4000" dirty="0" smtClean="0">
                <a:solidFill>
                  <a:srgbClr val="FFFFFF"/>
                </a:solidFill>
                <a:latin typeface="Arial" charset="0"/>
                <a:ea typeface="Helvetica;Arial" charset="0"/>
                <a:cs typeface="Helvetica;Arial" charset="0"/>
              </a:rPr>
              <a:t>- </a:t>
            </a:r>
            <a:r>
              <a:rPr lang="en-US" altLang="en-US" sz="4000" dirty="0">
                <a:solidFill>
                  <a:srgbClr val="FFFFFF"/>
                </a:solidFill>
                <a:latin typeface="Arial" charset="0"/>
                <a:ea typeface="Helvetica;Arial" charset="0"/>
                <a:cs typeface="Helvetica;Arial" charset="0"/>
              </a:rPr>
              <a:t>1 Peter </a:t>
            </a:r>
            <a:r>
              <a:rPr lang="en-US" altLang="en-US" sz="4000" dirty="0" smtClean="0">
                <a:solidFill>
                  <a:srgbClr val="FFFFFF"/>
                </a:solidFill>
                <a:latin typeface="Arial" charset="0"/>
                <a:ea typeface="Helvetica;Arial" charset="0"/>
                <a:cs typeface="Helvetica;Arial" charset="0"/>
              </a:rPr>
              <a:t>4:17</a:t>
            </a:r>
            <a:endParaRPr lang="en-US" altLang="en-US" sz="4000" dirty="0">
              <a:solidFill>
                <a:srgbClr val="FFFFFF"/>
              </a:solidFill>
              <a:latin typeface="Arial" charset="0"/>
              <a:ea typeface="Helvetica;Arial" charset="0"/>
              <a:cs typeface="Helvetica;Arial" charset="0"/>
            </a:endParaRPr>
          </a:p>
          <a:p>
            <a:pPr marL="7938" indent="0" eaLnBrk="1" hangingPunct="1">
              <a:lnSpc>
                <a:spcPct val="93000"/>
              </a:lnSpc>
            </a:pPr>
            <a:r>
              <a:rPr lang="en-US" altLang="en-US" sz="6000" dirty="0">
                <a:solidFill>
                  <a:srgbClr val="FFFFFF"/>
                </a:solidFill>
                <a:latin typeface="Arial" charset="0"/>
                <a:ea typeface="Helvetica;Arial" charset="0"/>
                <a:cs typeface="Helvetica;Arial" charset="0"/>
              </a:rPr>
              <a:t> </a:t>
            </a:r>
          </a:p>
          <a:p>
            <a:pPr marL="7938" indent="0" eaLnBrk="1" hangingPunct="1">
              <a:lnSpc>
                <a:spcPct val="93000"/>
              </a:lnSpc>
            </a:pPr>
            <a:r>
              <a:rPr lang="en-US" altLang="en-US" sz="5000" dirty="0" smtClean="0">
                <a:solidFill>
                  <a:srgbClr val="FFFFFF"/>
                </a:solidFill>
                <a:latin typeface="Arial" charset="0"/>
                <a:ea typeface="Helvetica;Arial" charset="0"/>
                <a:cs typeface="Helvetica;Arial" charset="0"/>
              </a:rPr>
              <a:t>“For </a:t>
            </a:r>
            <a:r>
              <a:rPr lang="en-US" altLang="en-US" sz="5000" dirty="0">
                <a:solidFill>
                  <a:srgbClr val="FFFFFF"/>
                </a:solidFill>
                <a:latin typeface="Arial" charset="0"/>
                <a:ea typeface="Helvetica;Arial" charset="0"/>
                <a:cs typeface="Helvetica;Arial" charset="0"/>
              </a:rPr>
              <a:t>I think that God hath set forth us the apostles last, as it were appointed to death: for </a:t>
            </a:r>
            <a:r>
              <a:rPr lang="en-US" altLang="en-US" sz="5000" b="1" dirty="0">
                <a:solidFill>
                  <a:srgbClr val="FCE992"/>
                </a:solidFill>
                <a:latin typeface="Arial" charset="0"/>
                <a:ea typeface="Helvetica;Arial" charset="0"/>
                <a:cs typeface="Helvetica;Arial" charset="0"/>
              </a:rPr>
              <a:t>we are made a spectacle unto the world, and to angels</a:t>
            </a:r>
            <a:r>
              <a:rPr lang="en-US" altLang="en-US" sz="5000" dirty="0">
                <a:solidFill>
                  <a:srgbClr val="FFFFFF"/>
                </a:solidFill>
                <a:latin typeface="Arial" charset="0"/>
                <a:ea typeface="Helvetica;Arial" charset="0"/>
                <a:cs typeface="Helvetica;Arial" charset="0"/>
              </a:rPr>
              <a:t>, and to men</a:t>
            </a:r>
            <a:r>
              <a:rPr lang="en-US" altLang="en-US" sz="5000" dirty="0" smtClean="0">
                <a:solidFill>
                  <a:srgbClr val="FFFFFF"/>
                </a:solidFill>
                <a:latin typeface="Arial" charset="0"/>
                <a:ea typeface="Helvetica;Arial" charset="0"/>
                <a:cs typeface="Helvetica;Arial" charset="0"/>
              </a:rPr>
              <a:t>.”</a:t>
            </a:r>
          </a:p>
          <a:p>
            <a:pPr marL="7938" indent="0" eaLnBrk="1" hangingPunct="1">
              <a:lnSpc>
                <a:spcPct val="93000"/>
              </a:lnSpc>
            </a:pPr>
            <a:r>
              <a:rPr lang="en-US" altLang="en-US" sz="4000" dirty="0" smtClean="0">
                <a:solidFill>
                  <a:srgbClr val="FFFFFF"/>
                </a:solidFill>
                <a:latin typeface="Arial" charset="0"/>
                <a:ea typeface="Helvetica;Arial" charset="0"/>
                <a:cs typeface="Helvetica;Arial" charset="0"/>
              </a:rPr>
              <a:t>- 1 </a:t>
            </a:r>
            <a:r>
              <a:rPr lang="en-US" altLang="en-US" sz="4000" dirty="0">
                <a:solidFill>
                  <a:srgbClr val="FFFFFF"/>
                </a:solidFill>
                <a:latin typeface="Arial" charset="0"/>
                <a:ea typeface="Helvetica;Arial" charset="0"/>
                <a:cs typeface="Helvetica;Arial" charset="0"/>
              </a:rPr>
              <a:t>Corinthians </a:t>
            </a:r>
            <a:r>
              <a:rPr lang="en-US" altLang="en-US" sz="4000" dirty="0" smtClean="0">
                <a:solidFill>
                  <a:srgbClr val="FFFFFF"/>
                </a:solidFill>
                <a:latin typeface="Arial" charset="0"/>
                <a:ea typeface="Helvetica;Arial" charset="0"/>
                <a:cs typeface="Helvetica;Arial" charset="0"/>
              </a:rPr>
              <a:t>4:9</a:t>
            </a:r>
          </a:p>
          <a:p>
            <a:pPr marL="7938" indent="0" eaLnBrk="1" hangingPunct="1">
              <a:lnSpc>
                <a:spcPct val="93000"/>
              </a:lnSpc>
            </a:pPr>
            <a:endParaRPr lang="en-US" altLang="en-US" sz="4000" dirty="0" smtClean="0">
              <a:solidFill>
                <a:srgbClr val="FFFFFF"/>
              </a:solidFill>
              <a:latin typeface="Arial" charset="0"/>
              <a:ea typeface="Helvetica;Arial" charset="0"/>
              <a:cs typeface="Helvetica;Arial" charset="0"/>
            </a:endParaRPr>
          </a:p>
          <a:p>
            <a:pPr marL="693738" indent="-685800" eaLnBrk="1" hangingPunct="1">
              <a:lnSpc>
                <a:spcPct val="93000"/>
              </a:lnSpc>
              <a:buFont typeface="Arial" charset="0"/>
              <a:buChar char="•"/>
            </a:pPr>
            <a:r>
              <a:rPr lang="en-US" altLang="en-US" sz="5000" smtClean="0">
                <a:solidFill>
                  <a:srgbClr val="FFFFFF"/>
                </a:solidFill>
                <a:latin typeface="Arial" charset="0"/>
                <a:ea typeface="Helvetica;Arial" charset="0"/>
                <a:cs typeface="Helvetica;Arial" charset="0"/>
              </a:rPr>
              <a:t>Revelation 20:7,9</a:t>
            </a:r>
            <a:endParaRPr lang="en-US" altLang="en-US" sz="5000" dirty="0">
              <a:solidFill>
                <a:srgbClr val="FFFFFF"/>
              </a:solidFill>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23839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How</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will</a:t>
            </a:r>
            <a:r>
              <a:rPr lang="sv-SE" altLang="en-US" sz="8000" b="1" dirty="0" smtClean="0">
                <a:solidFill>
                  <a:srgbClr val="6AAFE3"/>
                </a:solidFill>
                <a:latin typeface="Cabin" charset="0"/>
              </a:rPr>
              <a:t> the </a:t>
            </a:r>
            <a:r>
              <a:rPr lang="sv-SE" altLang="en-US" sz="8000" b="1" dirty="0" err="1" smtClean="0">
                <a:solidFill>
                  <a:srgbClr val="6AAFE3"/>
                </a:solidFill>
                <a:latin typeface="Cabin" charset="0"/>
              </a:rPr>
              <a:t>Sanctuary</a:t>
            </a:r>
            <a:r>
              <a:rPr lang="sv-SE" altLang="en-US" sz="8000" b="1" dirty="0" smtClean="0">
                <a:solidFill>
                  <a:srgbClr val="6AAFE3"/>
                </a:solidFill>
                <a:latin typeface="Cabin" charset="0"/>
              </a:rPr>
              <a:t> Get </a:t>
            </a:r>
            <a:r>
              <a:rPr lang="sv-SE" altLang="en-US" sz="8000" b="1" dirty="0" err="1" smtClean="0">
                <a:solidFill>
                  <a:srgbClr val="6AAFE3"/>
                </a:solidFill>
                <a:latin typeface="Cabin" charset="0"/>
              </a:rPr>
              <a:t>cleansed</a:t>
            </a:r>
            <a:r>
              <a:rPr lang="sv-SE" altLang="en-US" sz="8000" b="1" dirty="0" smtClean="0">
                <a:solidFill>
                  <a:srgbClr val="6AAFE3"/>
                </a:solidFill>
                <a:latin typeface="Cabin" charset="0"/>
              </a:rPr>
              <a:t>?</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865188" indent="-857250" eaLnBrk="1" hangingPunct="1">
              <a:lnSpc>
                <a:spcPct val="93000"/>
              </a:lnSpc>
              <a:buFont typeface="Arial" charset="0"/>
              <a:buChar char="•"/>
            </a:pPr>
            <a:r>
              <a:rPr lang="en-US" altLang="en-US" sz="5000" dirty="0" err="1" smtClean="0">
                <a:solidFill>
                  <a:srgbClr val="FFFFFF"/>
                </a:solidFill>
                <a:latin typeface="Arial" charset="0"/>
                <a:ea typeface="Helvetica;Arial" charset="0"/>
                <a:cs typeface="Helvetica;Arial" charset="0"/>
              </a:rPr>
              <a:t>Leviticucs</a:t>
            </a:r>
            <a:r>
              <a:rPr lang="en-US" altLang="en-US" sz="5000" dirty="0" smtClean="0">
                <a:solidFill>
                  <a:srgbClr val="FFFFFF"/>
                </a:solidFill>
                <a:latin typeface="Arial" charset="0"/>
                <a:ea typeface="Helvetica;Arial" charset="0"/>
                <a:cs typeface="Helvetica;Arial" charset="0"/>
              </a:rPr>
              <a:t> 16:29-34</a:t>
            </a:r>
          </a:p>
          <a:p>
            <a:pPr marL="7938" indent="0" eaLnBrk="1" hangingPunct="1">
              <a:lnSpc>
                <a:spcPct val="93000"/>
              </a:lnSpc>
            </a:pPr>
            <a:endParaRPr lang="en-US" altLang="en-US" sz="5000" dirty="0" smtClean="0">
              <a:solidFill>
                <a:srgbClr val="FFFFFF"/>
              </a:solidFill>
              <a:latin typeface="Arial" charset="0"/>
              <a:ea typeface="Helvetica;Arial" charset="0"/>
              <a:cs typeface="Helvetica;Arial" charset="0"/>
            </a:endParaRPr>
          </a:p>
          <a:p>
            <a:pPr marL="7938" indent="0" eaLnBrk="1" hangingPunct="1">
              <a:lnSpc>
                <a:spcPct val="93000"/>
              </a:lnSpc>
            </a:pPr>
            <a:r>
              <a:rPr lang="en-US" altLang="en-US" sz="5000" dirty="0" smtClean="0">
                <a:solidFill>
                  <a:srgbClr val="FFFFFF"/>
                </a:solidFill>
                <a:latin typeface="Arial" charset="0"/>
                <a:ea typeface="Helvetica;Arial" charset="0"/>
                <a:cs typeface="Helvetica;Arial" charset="0"/>
              </a:rPr>
              <a:t>“</a:t>
            </a:r>
            <a:r>
              <a:rPr lang="en-US" altLang="en-US" sz="5000" dirty="0">
                <a:solidFill>
                  <a:srgbClr val="FFFFFF"/>
                </a:solidFill>
                <a:latin typeface="Arial" charset="0"/>
                <a:ea typeface="Helvetica;Arial" charset="0"/>
                <a:cs typeface="Helvetica;Arial" charset="0"/>
              </a:rPr>
              <a:t>The first ten days of Tishri grew to be the</a:t>
            </a:r>
            <a:r>
              <a:rPr lang="en-US" altLang="en-US" sz="5000" b="1" dirty="0">
                <a:solidFill>
                  <a:srgbClr val="FCE992"/>
                </a:solidFill>
                <a:latin typeface="Arial" charset="0"/>
                <a:ea typeface="Helvetica;Arial" charset="0"/>
                <a:cs typeface="Helvetica;Arial" charset="0"/>
              </a:rPr>
              <a:t> ten penitential days of the year, intended to bring about a perfect change of heart</a:t>
            </a:r>
            <a:r>
              <a:rPr lang="en-US" altLang="en-US" sz="5000" dirty="0">
                <a:solidFill>
                  <a:srgbClr val="FFFFFF"/>
                </a:solidFill>
                <a:latin typeface="Arial" charset="0"/>
                <a:ea typeface="Helvetica;Arial" charset="0"/>
                <a:cs typeface="Helvetica;Arial" charset="0"/>
              </a:rPr>
              <a:t>, and to make Israel like newborn creatures. . . .</a:t>
            </a:r>
            <a:r>
              <a:rPr lang="en-US" altLang="en-US" sz="5000" b="1" dirty="0">
                <a:solidFill>
                  <a:srgbClr val="FCE992"/>
                </a:solidFill>
                <a:latin typeface="Arial" charset="0"/>
                <a:ea typeface="Helvetica;Arial" charset="0"/>
                <a:cs typeface="Helvetica;Arial" charset="0"/>
              </a:rPr>
              <a:t> the culmination being reached on the Day of Atonement when religion's greatest gift, God's condoning mercy, was to be offered to man</a:t>
            </a:r>
            <a:r>
              <a:rPr lang="en-US" altLang="en-US" sz="5000" dirty="0">
                <a:solidFill>
                  <a:srgbClr val="FFFFFF"/>
                </a:solidFill>
                <a:latin typeface="Arial" charset="0"/>
                <a:ea typeface="Helvetica;Arial" charset="0"/>
                <a:cs typeface="Helvetica;Arial" charset="0"/>
              </a:rPr>
              <a:t>.”</a:t>
            </a:r>
            <a:br>
              <a:rPr lang="en-US" altLang="en-US" sz="5000" dirty="0">
                <a:solidFill>
                  <a:srgbClr val="FFFFFF"/>
                </a:solidFill>
                <a:latin typeface="Arial" charset="0"/>
                <a:ea typeface="Helvetica;Arial" charset="0"/>
                <a:cs typeface="Helvetica;Arial" charset="0"/>
              </a:rPr>
            </a:br>
            <a:r>
              <a:rPr lang="en-US" altLang="en-US" sz="5000" dirty="0" smtClean="0">
                <a:solidFill>
                  <a:srgbClr val="FFFFFF"/>
                </a:solidFill>
                <a:latin typeface="Arial" charset="0"/>
                <a:ea typeface="Helvetica;Arial" charset="0"/>
                <a:cs typeface="Helvetica;Arial" charset="0"/>
              </a:rPr>
              <a:t>- Jewish </a:t>
            </a:r>
            <a:r>
              <a:rPr lang="en-US" altLang="en-US" sz="5000" dirty="0">
                <a:solidFill>
                  <a:srgbClr val="FFFFFF"/>
                </a:solidFill>
                <a:latin typeface="Arial" charset="0"/>
                <a:ea typeface="Helvetica;Arial" charset="0"/>
                <a:cs typeface="Helvetica;Arial" charset="0"/>
              </a:rPr>
              <a:t>Encyclopedia, article “</a:t>
            </a:r>
            <a:r>
              <a:rPr lang="en-US" altLang="en-US" sz="5000" dirty="0" smtClean="0">
                <a:solidFill>
                  <a:srgbClr val="FFFFFF"/>
                </a:solidFill>
                <a:latin typeface="Arial" charset="0"/>
                <a:ea typeface="Helvetica;Arial" charset="0"/>
                <a:cs typeface="Helvetica;Arial" charset="0"/>
              </a:rPr>
              <a:t>Atonement, Volume </a:t>
            </a:r>
            <a:r>
              <a:rPr lang="en-US" altLang="en-US" sz="5000" dirty="0">
                <a:solidFill>
                  <a:srgbClr val="FFFFFF"/>
                </a:solidFill>
                <a:latin typeface="Arial" charset="0"/>
                <a:ea typeface="Helvetica;Arial" charset="0"/>
                <a:cs typeface="Helvetica;Arial" charset="0"/>
              </a:rPr>
              <a:t>2, page 281.</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41076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How</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will</a:t>
            </a:r>
            <a:r>
              <a:rPr lang="sv-SE" altLang="en-US" sz="8000" b="1" dirty="0" smtClean="0">
                <a:solidFill>
                  <a:srgbClr val="6AAFE3"/>
                </a:solidFill>
                <a:latin typeface="Cabin" charset="0"/>
              </a:rPr>
              <a:t> the </a:t>
            </a:r>
            <a:r>
              <a:rPr lang="sv-SE" altLang="en-US" sz="8000" b="1" dirty="0" err="1" smtClean="0">
                <a:solidFill>
                  <a:srgbClr val="6AAFE3"/>
                </a:solidFill>
                <a:latin typeface="Cabin" charset="0"/>
              </a:rPr>
              <a:t>Sanctuary</a:t>
            </a:r>
            <a:r>
              <a:rPr lang="sv-SE" altLang="en-US" sz="8000" b="1" dirty="0" smtClean="0">
                <a:solidFill>
                  <a:srgbClr val="6AAFE3"/>
                </a:solidFill>
                <a:latin typeface="Cabin" charset="0"/>
              </a:rPr>
              <a:t> Get </a:t>
            </a:r>
            <a:r>
              <a:rPr lang="sv-SE" altLang="en-US" sz="8000" b="1" dirty="0" err="1" smtClean="0">
                <a:solidFill>
                  <a:srgbClr val="6AAFE3"/>
                </a:solidFill>
                <a:latin typeface="Cabin" charset="0"/>
              </a:rPr>
              <a:t>cleansed</a:t>
            </a:r>
            <a:r>
              <a:rPr lang="sv-SE" altLang="en-US" sz="8000" b="1" dirty="0" smtClean="0">
                <a:solidFill>
                  <a:srgbClr val="6AAFE3"/>
                </a:solidFill>
                <a:latin typeface="Cabin" charset="0"/>
              </a:rPr>
              <a:t>?</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4800" dirty="0">
                <a:solidFill>
                  <a:srgbClr val="FFFFFF"/>
                </a:solidFill>
                <a:latin typeface="Arial" charset="0"/>
                <a:ea typeface="Helvetica;Arial" charset="0"/>
                <a:cs typeface="Helvetica;Arial" charset="0"/>
              </a:rPr>
              <a:t>“God, seated on His throne to judge the world, at the same time judge, Pleader, Expert, and Witness, </a:t>
            </a:r>
            <a:r>
              <a:rPr lang="en-US" altLang="en-US" sz="4800" b="1" dirty="0">
                <a:solidFill>
                  <a:srgbClr val="FCE992"/>
                </a:solidFill>
                <a:latin typeface="Arial" charset="0"/>
                <a:ea typeface="Helvetica;Arial" charset="0"/>
                <a:cs typeface="Helvetica;Arial" charset="0"/>
              </a:rPr>
              <a:t>opens the Book of Records</a:t>
            </a:r>
            <a:r>
              <a:rPr lang="en-US" altLang="en-US" sz="4800" dirty="0">
                <a:solidFill>
                  <a:srgbClr val="FFFFFF"/>
                </a:solidFill>
                <a:latin typeface="Arial" charset="0"/>
                <a:ea typeface="Helvetica;Arial" charset="0"/>
                <a:cs typeface="Helvetica;Arial" charset="0"/>
              </a:rPr>
              <a:t>; it is read, every man's signature being found therein. The great trumpet is sounded; a still, small voice is heard; the angels shudder, saying, this is the day of judgment: for His very ministers are not pure before God. As a shepherd musters his flock, causing them to pass under his rod, so does God cause every living soul to pass before Him to fix the limit of every creature's life and to foreordain its destiny. </a:t>
            </a:r>
            <a:r>
              <a:rPr lang="en-US" altLang="en-US" sz="4800" b="1" dirty="0">
                <a:solidFill>
                  <a:srgbClr val="FCE992"/>
                </a:solidFill>
                <a:latin typeface="Arial" charset="0"/>
                <a:ea typeface="Helvetica;Arial" charset="0"/>
                <a:cs typeface="Helvetica;Arial" charset="0"/>
              </a:rPr>
              <a:t>On New Year's Day the decree is written; on the Day of Atonement it is sealed who shall live and who are to die, etc. But penitence, prayer, and charity may avert the evil decree.</a:t>
            </a:r>
            <a:r>
              <a:rPr lang="en-US" altLang="en-US" sz="4800" dirty="0">
                <a:solidFill>
                  <a:srgbClr val="FFFFFF"/>
                </a:solidFill>
                <a:latin typeface="Arial" charset="0"/>
                <a:ea typeface="Helvetica;Arial" charset="0"/>
                <a:cs typeface="Helvetica;Arial" charset="0"/>
              </a:rPr>
              <a:t>” </a:t>
            </a:r>
            <a:endParaRPr lang="en-US" altLang="en-US" sz="4800" dirty="0" smtClean="0">
              <a:solidFill>
                <a:srgbClr val="FFFFFF"/>
              </a:solidFill>
              <a:latin typeface="Arial" charset="0"/>
              <a:ea typeface="Helvetica;Arial" charset="0"/>
              <a:cs typeface="Helvetica;Arial" charset="0"/>
            </a:endParaRPr>
          </a:p>
          <a:p>
            <a:pPr marL="7938" indent="0" eaLnBrk="1" hangingPunct="1">
              <a:lnSpc>
                <a:spcPct val="93000"/>
              </a:lnSpc>
            </a:pPr>
            <a:r>
              <a:rPr lang="en-US" altLang="en-US" sz="4800" dirty="0" smtClean="0">
                <a:solidFill>
                  <a:srgbClr val="FFFFFF"/>
                </a:solidFill>
                <a:latin typeface="Arial" charset="0"/>
                <a:ea typeface="Helvetica;Arial" charset="0"/>
                <a:cs typeface="Helvetica;Arial" charset="0"/>
              </a:rPr>
              <a:t>- Jewish </a:t>
            </a:r>
            <a:r>
              <a:rPr lang="en-US" altLang="en-US" sz="4800" dirty="0">
                <a:solidFill>
                  <a:srgbClr val="FFFFFF"/>
                </a:solidFill>
                <a:latin typeface="Arial" charset="0"/>
                <a:ea typeface="Helvetica;Arial" charset="0"/>
                <a:cs typeface="Helvetica;Arial" charset="0"/>
              </a:rPr>
              <a:t>Encyclopedia, article “</a:t>
            </a:r>
            <a:r>
              <a:rPr lang="en-US" altLang="en-US" sz="4800" dirty="0" smtClean="0">
                <a:solidFill>
                  <a:srgbClr val="FFFFFF"/>
                </a:solidFill>
                <a:latin typeface="Arial" charset="0"/>
                <a:ea typeface="Helvetica;Arial" charset="0"/>
                <a:cs typeface="Helvetica;Arial" charset="0"/>
              </a:rPr>
              <a:t>Atonement, Volume </a:t>
            </a:r>
            <a:r>
              <a:rPr lang="en-US" altLang="en-US" sz="4800" dirty="0">
                <a:solidFill>
                  <a:srgbClr val="FFFFFF"/>
                </a:solidFill>
                <a:latin typeface="Arial" charset="0"/>
                <a:ea typeface="Helvetica;Arial" charset="0"/>
                <a:cs typeface="Helvetica;Arial" charset="0"/>
              </a:rPr>
              <a:t>2, Page 286 </a:t>
            </a:r>
            <a:br>
              <a:rPr lang="en-US" altLang="en-US" sz="4800" dirty="0">
                <a:solidFill>
                  <a:srgbClr val="FFFFFF"/>
                </a:solidFill>
                <a:latin typeface="Arial" charset="0"/>
                <a:ea typeface="Helvetica;Arial" charset="0"/>
                <a:cs typeface="Helvetica;Arial" charset="0"/>
              </a:rPr>
            </a:br>
            <a:r>
              <a:rPr lang="en-US" altLang="en-US" sz="4800" dirty="0" smtClean="0">
                <a:solidFill>
                  <a:srgbClr val="FFFFFF"/>
                </a:solidFill>
                <a:latin typeface="Arial" charset="0"/>
                <a:ea typeface="Helvetica;Arial" charset="0"/>
                <a:cs typeface="Helvetica;Arial" charset="0"/>
              </a:rPr>
              <a:t>.</a:t>
            </a:r>
            <a:endParaRPr lang="en-US" altLang="en-US" sz="4800" dirty="0">
              <a:solidFill>
                <a:srgbClr val="FFFFFF"/>
              </a:solidFill>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78206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How</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will</a:t>
            </a:r>
            <a:r>
              <a:rPr lang="sv-SE" altLang="en-US" sz="8000" b="1" dirty="0" smtClean="0">
                <a:solidFill>
                  <a:srgbClr val="6AAFE3"/>
                </a:solidFill>
                <a:latin typeface="Cabin" charset="0"/>
              </a:rPr>
              <a:t> the </a:t>
            </a:r>
            <a:r>
              <a:rPr lang="sv-SE" altLang="en-US" sz="8000" b="1" dirty="0" err="1" smtClean="0">
                <a:solidFill>
                  <a:srgbClr val="6AAFE3"/>
                </a:solidFill>
                <a:latin typeface="Cabin" charset="0"/>
              </a:rPr>
              <a:t>Sanctuary</a:t>
            </a:r>
            <a:r>
              <a:rPr lang="sv-SE" altLang="en-US" sz="8000" b="1" dirty="0" smtClean="0">
                <a:solidFill>
                  <a:srgbClr val="6AAFE3"/>
                </a:solidFill>
                <a:latin typeface="Cabin" charset="0"/>
              </a:rPr>
              <a:t> Get </a:t>
            </a:r>
            <a:r>
              <a:rPr lang="sv-SE" altLang="en-US" sz="8000" b="1" dirty="0" err="1" smtClean="0">
                <a:solidFill>
                  <a:srgbClr val="6AAFE3"/>
                </a:solidFill>
                <a:latin typeface="Cabin" charset="0"/>
              </a:rPr>
              <a:t>cleansed</a:t>
            </a:r>
            <a:r>
              <a:rPr lang="sv-SE" altLang="en-US" sz="8000" b="1" dirty="0" smtClean="0">
                <a:solidFill>
                  <a:srgbClr val="6AAFE3"/>
                </a:solidFill>
                <a:latin typeface="Cabin" charset="0"/>
              </a:rPr>
              <a:t>?</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6000" dirty="0" smtClean="0">
                <a:solidFill>
                  <a:srgbClr val="FFFFFF"/>
                </a:solidFill>
                <a:latin typeface="Arial" charset="0"/>
                <a:ea typeface="Helvetica;Arial" charset="0"/>
                <a:cs typeface="Helvetica;Arial" charset="0"/>
              </a:rPr>
              <a:t>“And </a:t>
            </a:r>
            <a:r>
              <a:rPr lang="en-US" altLang="en-US" sz="6000" dirty="0">
                <a:solidFill>
                  <a:srgbClr val="FFFFFF"/>
                </a:solidFill>
                <a:latin typeface="Arial" charset="0"/>
                <a:ea typeface="Helvetica;Arial" charset="0"/>
                <a:cs typeface="Helvetica;Arial" charset="0"/>
              </a:rPr>
              <a:t>I saw the dead, small and great, stand before God; </a:t>
            </a:r>
            <a:r>
              <a:rPr lang="en-US" altLang="en-US" sz="6000" b="1" dirty="0">
                <a:solidFill>
                  <a:srgbClr val="FCE992"/>
                </a:solidFill>
                <a:latin typeface="Arial" charset="0"/>
                <a:ea typeface="Helvetica;Arial" charset="0"/>
                <a:cs typeface="Helvetica;Arial" charset="0"/>
              </a:rPr>
              <a:t>and the books were opened</a:t>
            </a:r>
            <a:r>
              <a:rPr lang="en-US" altLang="en-US" sz="6000" dirty="0">
                <a:solidFill>
                  <a:srgbClr val="FFFFFF"/>
                </a:solidFill>
                <a:latin typeface="Arial" charset="0"/>
                <a:ea typeface="Helvetica;Arial" charset="0"/>
                <a:cs typeface="Helvetica;Arial" charset="0"/>
              </a:rPr>
              <a:t>: and another book was opened, which is the book of life: </a:t>
            </a:r>
            <a:r>
              <a:rPr lang="en-US" altLang="en-US" sz="6000" b="1" dirty="0">
                <a:solidFill>
                  <a:srgbClr val="FCE992"/>
                </a:solidFill>
                <a:latin typeface="Arial" charset="0"/>
                <a:ea typeface="Helvetica;Arial" charset="0"/>
                <a:cs typeface="Helvetica;Arial" charset="0"/>
              </a:rPr>
              <a:t>and the dead were judged out of those things which were written in the books, according to their works</a:t>
            </a:r>
            <a:r>
              <a:rPr lang="en-US" altLang="en-US" sz="6000" dirty="0" smtClean="0">
                <a:solidFill>
                  <a:srgbClr val="FFFFFF"/>
                </a:solidFill>
                <a:latin typeface="Arial" charset="0"/>
                <a:ea typeface="Helvetica;Arial" charset="0"/>
                <a:cs typeface="Helvetica;Arial" charset="0"/>
              </a:rPr>
              <a:t>.”</a:t>
            </a:r>
          </a:p>
          <a:p>
            <a:pPr marL="7938" indent="0" eaLnBrk="1" hangingPunct="1">
              <a:lnSpc>
                <a:spcPct val="93000"/>
              </a:lnSpc>
            </a:pPr>
            <a:r>
              <a:rPr lang="en-US" altLang="en-US" sz="5000" dirty="0" smtClean="0">
                <a:solidFill>
                  <a:srgbClr val="FFFFFF"/>
                </a:solidFill>
                <a:latin typeface="Arial" charset="0"/>
                <a:ea typeface="Helvetica;Arial" charset="0"/>
                <a:cs typeface="Helvetica;Arial" charset="0"/>
              </a:rPr>
              <a:t>- Revelation 20:12</a:t>
            </a:r>
            <a:endParaRPr lang="en-US" altLang="en-US" sz="5000" dirty="0">
              <a:solidFill>
                <a:srgbClr val="FFFFFF"/>
              </a:solidFill>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12242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a:t>
            </a:r>
            <a:r>
              <a:rPr lang="sv-SE" altLang="en-US" sz="8000" b="1" dirty="0" err="1" smtClean="0">
                <a:solidFill>
                  <a:srgbClr val="6AAFE3"/>
                </a:solidFill>
                <a:latin typeface="Cabin" charset="0"/>
              </a:rPr>
              <a:t>Sacrifice</a:t>
            </a:r>
            <a:r>
              <a:rPr lang="sv-SE" altLang="en-US" sz="8000" b="1" dirty="0" smtClean="0">
                <a:solidFill>
                  <a:srgbClr val="6AAFE3"/>
                </a:solidFill>
                <a:latin typeface="Cabin" charset="0"/>
              </a:rPr>
              <a:t> on the Day </a:t>
            </a:r>
            <a:r>
              <a:rPr lang="sv-SE" altLang="en-US" sz="8000" b="1" dirty="0" err="1" smtClean="0">
                <a:solidFill>
                  <a:srgbClr val="6AAFE3"/>
                </a:solidFill>
                <a:latin typeface="Cabin" charset="0"/>
              </a:rPr>
              <a:t>of</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Atonement</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865188" indent="-857250" eaLnBrk="1" hangingPunct="1">
              <a:lnSpc>
                <a:spcPct val="93000"/>
              </a:lnSpc>
              <a:buFont typeface="Arial" charset="0"/>
              <a:buChar char="•"/>
            </a:pPr>
            <a:r>
              <a:rPr lang="en-US" altLang="en-US" sz="6000" dirty="0" smtClean="0">
                <a:solidFill>
                  <a:srgbClr val="FFFFFF"/>
                </a:solidFill>
                <a:latin typeface="Arial" charset="0"/>
                <a:ea typeface="Helvetica;Arial" charset="0"/>
                <a:cs typeface="Helvetica;Arial" charset="0"/>
              </a:rPr>
              <a:t>Leviticus 16:5 – Two goats</a:t>
            </a:r>
            <a:endParaRPr lang="en-US" altLang="en-US" sz="6000" dirty="0">
              <a:solidFill>
                <a:srgbClr val="FFFFFF"/>
              </a:solidFill>
              <a:latin typeface="Arial" charset="0"/>
              <a:ea typeface="Helvetica;Arial" charset="0"/>
              <a:cs typeface="Helvetica;Arial" charset="0"/>
            </a:endParaRPr>
          </a:p>
          <a:p>
            <a:pPr marL="865188" indent="-857250" eaLnBrk="1" hangingPunct="1">
              <a:lnSpc>
                <a:spcPct val="93000"/>
              </a:lnSpc>
              <a:buFont typeface="Arial" charset="0"/>
              <a:buChar char="•"/>
            </a:pPr>
            <a:r>
              <a:rPr lang="en-US" altLang="en-US" sz="6000" dirty="0" smtClean="0">
                <a:solidFill>
                  <a:srgbClr val="FFFFFF"/>
                </a:solidFill>
                <a:latin typeface="Arial" charset="0"/>
                <a:ea typeface="Helvetica;Arial" charset="0"/>
                <a:cs typeface="Helvetica;Arial" charset="0"/>
              </a:rPr>
              <a:t>Leviticus 16:12-14 – The priest’s sin offering</a:t>
            </a:r>
          </a:p>
          <a:p>
            <a:pPr marL="7938" indent="0" eaLnBrk="1" hangingPunct="1">
              <a:lnSpc>
                <a:spcPct val="93000"/>
              </a:lnSpc>
            </a:pPr>
            <a:endParaRPr lang="en-US" altLang="en-US" sz="6000" dirty="0">
              <a:solidFill>
                <a:srgbClr val="FFFFFF"/>
              </a:solidFill>
              <a:latin typeface="Arial" charset="0"/>
              <a:ea typeface="Helvetica;Arial" charset="0"/>
              <a:cs typeface="Helvetica;Arial" charset="0"/>
            </a:endParaRPr>
          </a:p>
          <a:p>
            <a:pPr marL="7938" indent="0" eaLnBrk="1" hangingPunct="1">
              <a:lnSpc>
                <a:spcPct val="93000"/>
              </a:lnSpc>
            </a:pPr>
            <a:r>
              <a:rPr lang="en-US" altLang="en-US" sz="6000" dirty="0" smtClean="0">
                <a:solidFill>
                  <a:srgbClr val="FFFFFF"/>
                </a:solidFill>
                <a:latin typeface="Arial" charset="0"/>
                <a:ea typeface="Helvetica;Arial" charset="0"/>
                <a:cs typeface="Helvetica;Arial" charset="0"/>
              </a:rPr>
              <a:t>What is the difference between the scape goat and the Lord’s goat?</a:t>
            </a:r>
          </a:p>
          <a:p>
            <a:pPr marL="7938" indent="0" eaLnBrk="1" hangingPunct="1">
              <a:lnSpc>
                <a:spcPct val="93000"/>
              </a:lnSpc>
            </a:pPr>
            <a:endParaRPr lang="en-US" altLang="en-US" sz="6000" dirty="0">
              <a:solidFill>
                <a:srgbClr val="FFFFFF"/>
              </a:solidFill>
              <a:latin typeface="Arial" charset="0"/>
              <a:ea typeface="Helvetica;Arial" charset="0"/>
              <a:cs typeface="Helvetica;Arial" charset="0"/>
            </a:endParaRPr>
          </a:p>
          <a:p>
            <a:pPr marL="865188" indent="-857250" eaLnBrk="1" hangingPunct="1">
              <a:lnSpc>
                <a:spcPct val="93000"/>
              </a:lnSpc>
              <a:buFont typeface="Arial" charset="0"/>
              <a:buChar char="•"/>
            </a:pPr>
            <a:r>
              <a:rPr lang="en-US" altLang="en-US" sz="6000" dirty="0" smtClean="0">
                <a:solidFill>
                  <a:srgbClr val="FFFFFF"/>
                </a:solidFill>
                <a:latin typeface="Arial" charset="0"/>
                <a:ea typeface="Helvetica;Arial" charset="0"/>
                <a:cs typeface="Helvetica;Arial" charset="0"/>
              </a:rPr>
              <a:t>Leviticus 16:15-16 </a:t>
            </a:r>
            <a:br>
              <a:rPr lang="en-US" altLang="en-US" sz="6000" dirty="0" smtClean="0">
                <a:solidFill>
                  <a:srgbClr val="FFFFFF"/>
                </a:solidFill>
                <a:latin typeface="Arial" charset="0"/>
                <a:ea typeface="Helvetica;Arial" charset="0"/>
                <a:cs typeface="Helvetica;Arial" charset="0"/>
              </a:rPr>
            </a:br>
            <a:r>
              <a:rPr lang="en-US" altLang="en-US" sz="6000" dirty="0" smtClean="0">
                <a:solidFill>
                  <a:srgbClr val="FFFFFF"/>
                </a:solidFill>
                <a:latin typeface="Arial" charset="0"/>
                <a:ea typeface="Helvetica;Arial" charset="0"/>
                <a:cs typeface="Helvetica;Arial" charset="0"/>
              </a:rPr>
              <a:t>– A </a:t>
            </a:r>
            <a:r>
              <a:rPr lang="en-US" altLang="en-US" sz="6000" b="1" dirty="0" smtClean="0">
                <a:solidFill>
                  <a:srgbClr val="FCE992"/>
                </a:solidFill>
                <a:latin typeface="Arial" charset="0"/>
                <a:ea typeface="Helvetica;Arial" charset="0"/>
                <a:cs typeface="Helvetica;Arial" charset="0"/>
              </a:rPr>
              <a:t>cleansing of things</a:t>
            </a:r>
            <a:r>
              <a:rPr lang="en-US" altLang="en-US" sz="6000" dirty="0" smtClean="0">
                <a:solidFill>
                  <a:srgbClr val="FFFFFF"/>
                </a:solidFill>
                <a:latin typeface="Arial" charset="0"/>
                <a:ea typeface="Helvetica;Arial" charset="0"/>
                <a:cs typeface="Helvetica;Arial" charset="0"/>
              </a:rPr>
              <a:t> + a cleansing of </a:t>
            </a:r>
            <a:r>
              <a:rPr lang="en-US" altLang="en-US" sz="6000" b="1" dirty="0" smtClean="0">
                <a:solidFill>
                  <a:srgbClr val="FCE992"/>
                </a:solidFill>
                <a:latin typeface="Arial" charset="0"/>
                <a:ea typeface="Helvetica;Arial" charset="0"/>
                <a:cs typeface="Helvetica;Arial" charset="0"/>
              </a:rPr>
              <a:t>people</a:t>
            </a:r>
            <a:r>
              <a:rPr lang="en-US" altLang="en-US" sz="6000" dirty="0" smtClean="0">
                <a:solidFill>
                  <a:srgbClr val="FFFFFF"/>
                </a:solidFill>
                <a:latin typeface="Arial" charset="0"/>
                <a:ea typeface="Helvetica;Arial" charset="0"/>
                <a:cs typeface="Helvetica;Arial" charset="0"/>
              </a:rPr>
              <a:t>.</a:t>
            </a:r>
          </a:p>
          <a:p>
            <a:pPr marL="865188" indent="-857250" eaLnBrk="1" hangingPunct="1">
              <a:lnSpc>
                <a:spcPct val="93000"/>
              </a:lnSpc>
              <a:buFont typeface="Arial" charset="0"/>
              <a:buChar char="•"/>
            </a:pPr>
            <a:r>
              <a:rPr lang="en-US" altLang="en-US" sz="6000" dirty="0" smtClean="0">
                <a:solidFill>
                  <a:srgbClr val="FFFFFF"/>
                </a:solidFill>
                <a:latin typeface="Arial" charset="0"/>
                <a:ea typeface="Helvetica;Arial" charset="0"/>
                <a:cs typeface="Helvetica;Arial" charset="0"/>
              </a:rPr>
              <a:t>Leviticus 23:29 – A cutting off…</a:t>
            </a:r>
            <a:endParaRPr lang="en-US" altLang="en-US" sz="5000" dirty="0">
              <a:solidFill>
                <a:srgbClr val="FFFFFF"/>
              </a:solidFill>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58190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6230" y="1061954"/>
            <a:ext cx="17426482" cy="10475996"/>
          </a:xfrm>
          <a:prstGeom prst="rect">
            <a:avLst/>
          </a:prstGeom>
        </p:spPr>
      </p:pic>
    </p:spTree>
    <p:extLst>
      <p:ext uri="{BB962C8B-B14F-4D97-AF65-F5344CB8AC3E}">
        <p14:creationId xmlns:p14="http://schemas.microsoft.com/office/powerpoint/2010/main" val="95787343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lIns="90000" tIns="66960" rIns="90000" bIns="45000"/>
      <a:lstStyle>
        <a:defPPr algn="l" eaLnBrk="1" hangingPunct="1">
          <a:lnSpc>
            <a:spcPct val="93000"/>
          </a:lnSpc>
          <a:buClrTx/>
          <a:buFontTx/>
          <a:buNone/>
          <a:defRPr sz="5000" b="1" dirty="0">
            <a:solidFill>
              <a:srgbClr val="FFFFFF"/>
            </a:solidFill>
            <a:latin typeface="Arial" charset="0"/>
            <a:ea typeface="Helvetica;Arial" charset="0"/>
            <a:cs typeface="Helvetica;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en-US" sz="3800" b="0" i="0" u="none" strike="noStrike" cap="none" normalizeH="0" baseline="0">
            <a:ln>
              <a:noFill/>
            </a:ln>
            <a:solidFill>
              <a:schemeClr val="bg1"/>
            </a:solidFill>
            <a:effectLst/>
            <a:latin typeface="Gill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1486</TotalTime>
  <Words>712</Words>
  <Application>Microsoft Macintosh PowerPoint</Application>
  <PresentationFormat>Custom</PresentationFormat>
  <Paragraphs>66</Paragraphs>
  <Slides>12</Slides>
  <Notes>12</Notes>
  <HiddenSlides>0</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12</vt:i4>
      </vt:variant>
    </vt:vector>
  </HeadingPairs>
  <TitlesOfParts>
    <vt:vector size="33" baseType="lpstr">
      <vt:lpstr>Cabin</vt:lpstr>
      <vt:lpstr>Calibri</vt:lpstr>
      <vt:lpstr>Calibri Light</vt:lpstr>
      <vt:lpstr>Gill Sans</vt:lpstr>
      <vt:lpstr>Helvetica;Arial</vt:lpstr>
      <vt:lpstr>Times New Roman</vt:lpstr>
      <vt:lpstr>ヒラギノ角ゴ ProN W3</vt:lpstr>
      <vt:lpstr>Arial</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 H</dc:creator>
  <cp:keywords/>
  <dc:description/>
  <cp:lastModifiedBy>C H</cp:lastModifiedBy>
  <cp:revision>55</cp:revision>
  <cp:lastPrinted>1601-01-01T00:00:00Z</cp:lastPrinted>
  <dcterms:created xsi:type="dcterms:W3CDTF">2015-11-11T12:13:52Z</dcterms:created>
  <dcterms:modified xsi:type="dcterms:W3CDTF">2015-12-10T09:11:02Z</dcterms:modified>
</cp:coreProperties>
</file>