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0" r:id="rId2"/>
    <p:sldMasterId id="2147483651" r:id="rId3"/>
    <p:sldMasterId id="2147483652" r:id="rId4"/>
    <p:sldMasterId id="2147483653" r:id="rId5"/>
    <p:sldMasterId id="2147483654" r:id="rId6"/>
    <p:sldMasterId id="2147483655" r:id="rId7"/>
    <p:sldMasterId id="2147483656" r:id="rId8"/>
    <p:sldMasterId id="2147483657" r:id="rId9"/>
    <p:sldMasterId id="2147483658" r:id="rId10"/>
    <p:sldMasterId id="2147483659" r:id="rId11"/>
    <p:sldMasterId id="2147483660" r:id="rId12"/>
    <p:sldMasterId id="2147483804" r:id="rId13"/>
  </p:sldMasterIdLst>
  <p:notesMasterIdLst>
    <p:notesMasterId r:id="rId27"/>
  </p:notesMasterIdLst>
  <p:sldIdLst>
    <p:sldId id="256" r:id="rId14"/>
    <p:sldId id="257" r:id="rId15"/>
    <p:sldId id="266" r:id="rId16"/>
    <p:sldId id="267" r:id="rId17"/>
    <p:sldId id="258" r:id="rId18"/>
    <p:sldId id="259" r:id="rId19"/>
    <p:sldId id="260" r:id="rId20"/>
    <p:sldId id="261" r:id="rId21"/>
    <p:sldId id="262" r:id="rId22"/>
    <p:sldId id="263" r:id="rId23"/>
    <p:sldId id="264" r:id="rId24"/>
    <p:sldId id="265" r:id="rId25"/>
    <p:sldId id="268" r:id="rId26"/>
  </p:sldIdLst>
  <p:sldSz cx="24382413" cy="13716000"/>
  <p:notesSz cx="6858000" cy="9144000"/>
  <p:defaultTextStyle>
    <a:defPPr>
      <a:defRPr lang="en-GB"/>
    </a:defPPr>
    <a:lvl1pPr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1pPr>
    <a:lvl2pPr marL="1236663" indent="-47466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2pPr>
    <a:lvl3pPr marL="1903413" indent="-37941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3pPr>
    <a:lvl4pPr marL="2665413" indent="-37941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4pPr>
    <a:lvl5pPr marL="3427413" indent="-37941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5pPr>
    <a:lvl6pPr marL="2286000" algn="l" defTabSz="914400" rtl="0" eaLnBrk="1" latinLnBrk="0" hangingPunct="1">
      <a:defRPr sz="6300" kern="1200">
        <a:solidFill>
          <a:schemeClr val="bg1"/>
        </a:solidFill>
        <a:latin typeface="Gill Sans" charset="0"/>
        <a:ea typeface="ヒラギノ角ゴ ProN W3" charset="-128"/>
        <a:cs typeface="ヒラギノ角ゴ ProN W3" charset="-128"/>
      </a:defRPr>
    </a:lvl6pPr>
    <a:lvl7pPr marL="2743200" algn="l" defTabSz="914400" rtl="0" eaLnBrk="1" latinLnBrk="0" hangingPunct="1">
      <a:defRPr sz="6300" kern="1200">
        <a:solidFill>
          <a:schemeClr val="bg1"/>
        </a:solidFill>
        <a:latin typeface="Gill Sans" charset="0"/>
        <a:ea typeface="ヒラギノ角ゴ ProN W3" charset="-128"/>
        <a:cs typeface="ヒラギノ角ゴ ProN W3" charset="-128"/>
      </a:defRPr>
    </a:lvl7pPr>
    <a:lvl8pPr marL="3200400" algn="l" defTabSz="914400" rtl="0" eaLnBrk="1" latinLnBrk="0" hangingPunct="1">
      <a:defRPr sz="6300" kern="1200">
        <a:solidFill>
          <a:schemeClr val="bg1"/>
        </a:solidFill>
        <a:latin typeface="Gill Sans" charset="0"/>
        <a:ea typeface="ヒラギノ角ゴ ProN W3" charset="-128"/>
        <a:cs typeface="ヒラギノ角ゴ ProN W3" charset="-128"/>
      </a:defRPr>
    </a:lvl8pPr>
    <a:lvl9pPr marL="3657600" algn="l" defTabSz="914400" rtl="0" eaLnBrk="1" latinLnBrk="0" hangingPunct="1">
      <a:defRPr sz="6300" kern="1200">
        <a:solidFill>
          <a:schemeClr val="bg1"/>
        </a:solidFill>
        <a:latin typeface="Gill Sans" charset="0"/>
        <a:ea typeface="ヒラギノ角ゴ ProN W3" charset="-128"/>
        <a:cs typeface="ヒラギノ角ゴ ProN W3" charset="-128"/>
      </a:defRPr>
    </a:lvl9pPr>
  </p:defaultTextStyle>
  <p:extLst>
    <p:ext uri="{EFAFB233-063F-42B5-8137-9DF3F51BA10A}">
      <p15:sldGuideLst xmlns:p15="http://schemas.microsoft.com/office/powerpoint/2012/main">
        <p15:guide id="1" orient="horz" pos="1689">
          <p15:clr>
            <a:srgbClr val="A4A3A4"/>
          </p15:clr>
        </p15:guide>
        <p15:guide id="2" pos="1193">
          <p15:clr>
            <a:srgbClr val="A4A3A4"/>
          </p15:clr>
        </p15:guide>
        <p15:guide id="3" orient="horz" pos="7268">
          <p15:clr>
            <a:srgbClr val="A4A3A4"/>
          </p15:clr>
        </p15:guide>
        <p15:guide id="4" pos="14166">
          <p15:clr>
            <a:srgbClr val="A4A3A4"/>
          </p15:clr>
        </p15:guide>
        <p15:guide id="5" pos="160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AE580"/>
    <a:srgbClr val="FCE992"/>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6"/>
    <p:restoredTop sz="94624"/>
  </p:normalViewPr>
  <p:slideViewPr>
    <p:cSldViewPr showGuides="1">
      <p:cViewPr>
        <p:scale>
          <a:sx n="26" d="100"/>
          <a:sy n="26" d="100"/>
        </p:scale>
        <p:origin x="432" y="1288"/>
      </p:cViewPr>
      <p:guideLst>
        <p:guide orient="horz" pos="1689"/>
        <p:guide pos="1193"/>
        <p:guide orient="horz" pos="7268"/>
        <p:guide pos="14166"/>
        <p:guide pos="1601"/>
      </p:guideLst>
    </p:cSldViewPr>
  </p:slideViewPr>
  <p:outlineViewPr>
    <p:cViewPr varScale="1">
      <p:scale>
        <a:sx n="170" d="200"/>
        <a:sy n="170" d="200"/>
      </p:scale>
      <p:origin x="-780" y="-84"/>
    </p:cViewPr>
  </p:outlineViewPr>
  <p:notesTextViewPr>
    <p:cViewPr>
      <p:scale>
        <a:sx n="1" d="1"/>
        <a:sy n="1" d="1"/>
      </p:scale>
      <p:origin x="0" y="0"/>
    </p:cViewPr>
  </p:notesTextViewPr>
  <p:notesViewPr>
    <p:cSldViewPr showGuides="1">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9.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38"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39"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40" name="Text Box 4"/>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41" name="Rectangle 5"/>
          <p:cNvSpPr>
            <a:spLocks noGrp="1" noChangeArrowheads="1"/>
          </p:cNvSpPr>
          <p:nvPr>
            <p:ph type="dt"/>
          </p:nvPr>
        </p:nvSpPr>
        <p:spPr bwMode="auto">
          <a:xfrm>
            <a:off x="3884613" y="0"/>
            <a:ext cx="2967037"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eaLnBrk="1" hangingPunct="1">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endParaRPr lang="en-US" altLang="en-US"/>
          </a:p>
        </p:txBody>
      </p:sp>
      <p:sp>
        <p:nvSpPr>
          <p:cNvPr id="14342" name="Rectangle 6"/>
          <p:cNvSpPr>
            <a:spLocks noGrp="1" noRot="1" noChangeAspect="1" noChangeArrowheads="1"/>
          </p:cNvSpPr>
          <p:nvPr>
            <p:ph type="sldImg"/>
          </p:nvPr>
        </p:nvSpPr>
        <p:spPr bwMode="auto">
          <a:xfrm>
            <a:off x="384175" y="685800"/>
            <a:ext cx="6084888" cy="3424238"/>
          </a:xfrm>
          <a:prstGeom prst="rect">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14343" name="Rectangle 7"/>
          <p:cNvSpPr>
            <a:spLocks noGrp="1" noChangeArrowheads="1"/>
          </p:cNvSpPr>
          <p:nvPr>
            <p:ph type="body"/>
          </p:nvPr>
        </p:nvSpPr>
        <p:spPr bwMode="auto">
          <a:xfrm>
            <a:off x="685800" y="4343400"/>
            <a:ext cx="5481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endParaRPr lang="en-US" altLang="en-US" noProof="0" smtClean="0"/>
          </a:p>
        </p:txBody>
      </p:sp>
      <p:sp>
        <p:nvSpPr>
          <p:cNvPr id="14344" name="Text Box 8"/>
          <p:cNvSpPr txBox="1">
            <a:spLocks noChangeArrowheads="1"/>
          </p:cNvSpPr>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45" name="Rectangle 9"/>
          <p:cNvSpPr>
            <a:spLocks noGrp="1" noChangeArrowheads="1"/>
          </p:cNvSpPr>
          <p:nvPr>
            <p:ph type="sldNum"/>
          </p:nvPr>
        </p:nvSpPr>
        <p:spPr bwMode="auto">
          <a:xfrm>
            <a:off x="3884613" y="8685213"/>
            <a:ext cx="2967037"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eaLnBrk="1" hangingPunct="1">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fld id="{0FEB57D6-9422-FC43-82E1-CE5B18B2F5A5}" type="slidenum">
              <a:rPr lang="en-US" altLang="en-US"/>
              <a:pPr/>
              <a:t>‹#›</a:t>
            </a:fld>
            <a:endParaRPr lang="en-US" altLang="en-US"/>
          </a:p>
        </p:txBody>
      </p:sp>
    </p:spTree>
    <p:extLst>
      <p:ext uri="{BB962C8B-B14F-4D97-AF65-F5344CB8AC3E}">
        <p14:creationId xmlns:p14="http://schemas.microsoft.com/office/powerpoint/2010/main" val="672563970"/>
      </p:ext>
    </p:extLst>
  </p:cSld>
  <p:clrMap bg1="lt1" tx1="dk1" bg2="lt2" tx2="dk2" accent1="accent1" accent2="accent2" accent3="accent3" accent4="accent4" accent5="accent5" accent6="accent6" hlink="hlink" folHlink="folHlink"/>
  <p:notesStyle>
    <a:lvl1pPr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1pPr>
    <a:lvl2pPr marL="1236663" indent="-47466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2pPr>
    <a:lvl3pPr marL="1903413" indent="-37941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3pPr>
    <a:lvl4pPr marL="2665413" indent="-37941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4pPr>
    <a:lvl5pPr marL="3427413" indent="-37941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5pPr>
    <a:lvl6pPr marL="3809237" algn="l" defTabSz="1523696" rtl="0" eaLnBrk="1" latinLnBrk="0" hangingPunct="1">
      <a:defRPr sz="2000" kern="1200">
        <a:solidFill>
          <a:schemeClr val="tx1"/>
        </a:solidFill>
        <a:latin typeface="+mn-lt"/>
        <a:ea typeface="+mn-ea"/>
        <a:cs typeface="+mn-cs"/>
      </a:defRPr>
    </a:lvl6pPr>
    <a:lvl7pPr marL="4571086" algn="l" defTabSz="1523696" rtl="0" eaLnBrk="1" latinLnBrk="0" hangingPunct="1">
      <a:defRPr sz="2000" kern="1200">
        <a:solidFill>
          <a:schemeClr val="tx1"/>
        </a:solidFill>
        <a:latin typeface="+mn-lt"/>
        <a:ea typeface="+mn-ea"/>
        <a:cs typeface="+mn-cs"/>
      </a:defRPr>
    </a:lvl7pPr>
    <a:lvl8pPr marL="5332933" algn="l" defTabSz="1523696" rtl="0" eaLnBrk="1" latinLnBrk="0" hangingPunct="1">
      <a:defRPr sz="2000" kern="1200">
        <a:solidFill>
          <a:schemeClr val="tx1"/>
        </a:solidFill>
        <a:latin typeface="+mn-lt"/>
        <a:ea typeface="+mn-ea"/>
        <a:cs typeface="+mn-cs"/>
      </a:defRPr>
    </a:lvl8pPr>
    <a:lvl9pPr marL="6094780" algn="l" defTabSz="1523696" rtl="0" eaLnBrk="1" latinLnBrk="0" hangingPunct="1">
      <a:defRPr sz="2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695FC129-6EA8-BF43-91AD-18A2130BB474}" type="slidenum">
              <a:rPr lang="en-US" altLang="en-US" sz="1200">
                <a:latin typeface="Gill Sans" charset="0"/>
              </a:rPr>
              <a:pPr>
                <a:spcBef>
                  <a:spcPct val="0"/>
                </a:spcBef>
                <a:buClrTx/>
                <a:buFontTx/>
                <a:buNone/>
              </a:pPr>
              <a:t>1</a:t>
            </a:fld>
            <a:endParaRPr lang="en-US" altLang="en-US" sz="1200">
              <a:latin typeface="Gill Sans" charset="0"/>
            </a:endParaRPr>
          </a:p>
        </p:txBody>
      </p:sp>
      <p:sp>
        <p:nvSpPr>
          <p:cNvPr id="17409"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849725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10</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568273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11</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330217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12</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776785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13</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742952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2</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978587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3</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625573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4</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2063971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5</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442982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6</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50187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7</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2038245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8</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778466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9</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926115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nchor="b"/>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1143195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852916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nchor="b"/>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19700901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3483617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nchor="b"/>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7883809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735554" y="3892024"/>
            <a:ext cx="10323370" cy="8543395"/>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12312909" y="3892024"/>
            <a:ext cx="10323370" cy="8543395"/>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3217568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1110881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8134650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6831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4905492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386497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396005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67725" y="3209399"/>
            <a:ext cx="5481810" cy="9043458"/>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217007" y="3209399"/>
            <a:ext cx="16196737" cy="9043458"/>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9001046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1097" y="357189"/>
            <a:ext cx="5225180" cy="12078228"/>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735553" y="357189"/>
            <a:ext cx="15421560" cy="12078228"/>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3303011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nchor="b"/>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14896923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1169454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nchor="b"/>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19227574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3286511" y="3892024"/>
            <a:ext cx="4547892" cy="8543395"/>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18088386" y="3892024"/>
            <a:ext cx="4547891" cy="8543395"/>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5184345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4502389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15547250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2761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6927139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379366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nchor="b"/>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3947093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6983124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1097" y="357189"/>
            <a:ext cx="5225180" cy="12078228"/>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735553" y="357189"/>
            <a:ext cx="15421560" cy="12078228"/>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7172934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nchor="b"/>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13698931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3908481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nchor="b"/>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5229717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735554" y="3892024"/>
            <a:ext cx="4976489" cy="8543395"/>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6966029" y="3892024"/>
            <a:ext cx="4979134" cy="8543395"/>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527754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2965969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8969253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8434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827385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4721314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6703723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2784500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1097" y="357189"/>
            <a:ext cx="5225180" cy="12078228"/>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735553" y="357189"/>
            <a:ext cx="15421560" cy="12078228"/>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282640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4726"/>
            <a:ext cx="18286810" cy="4775200"/>
          </a:xfrm>
        </p:spPr>
        <p:txBody>
          <a:bodyPr anchor="b"/>
          <a:lstStyle>
            <a:lvl1pPr algn="ctr">
              <a:defRPr sz="11999"/>
            </a:lvl1pPr>
          </a:lstStyle>
          <a:p>
            <a:r>
              <a:rPr lang="sv-SE" smtClean="0"/>
              <a:t>Click to edit Master title style</a:t>
            </a:r>
            <a:endParaRPr lang="en-US" dirty="0"/>
          </a:p>
        </p:txBody>
      </p:sp>
      <p:sp>
        <p:nvSpPr>
          <p:cNvPr id="3" name="Subtitle 2"/>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sv-SE"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F3FBD7CB-33C0-1A49-9CED-12C204E88BE2}" type="datetimeFigureOut">
              <a:rPr lang="en-US" altLang="en-US"/>
              <a:pPr/>
              <a:t>12/9/15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8C27309-C952-244D-8762-5898D72A0E97}" type="slidenum">
              <a:rPr lang="en-US" altLang="en-US"/>
              <a:pPr/>
              <a:t>‹#›</a:t>
            </a:fld>
            <a:endParaRPr lang="en-US" altLang="en-US"/>
          </a:p>
        </p:txBody>
      </p:sp>
    </p:spTree>
    <p:extLst>
      <p:ext uri="{BB962C8B-B14F-4D97-AF65-F5344CB8AC3E}">
        <p14:creationId xmlns:p14="http://schemas.microsoft.com/office/powerpoint/2010/main" val="3112695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lvl1pPr>
              <a:defRPr/>
            </a:lvl1pPr>
          </a:lstStyle>
          <a:p>
            <a:fld id="{826D99FF-AB72-2C4A-B6BD-3AF4D7CF849D}" type="datetimeFigureOut">
              <a:rPr lang="en-US" altLang="en-US"/>
              <a:pPr/>
              <a:t>12/9/15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7D92EB9-F772-D54A-8AF4-AD563D21B34D}" type="slidenum">
              <a:rPr lang="en-US" altLang="en-US"/>
              <a:pPr/>
              <a:t>‹#›</a:t>
            </a:fld>
            <a:endParaRPr lang="en-US" altLang="en-US"/>
          </a:p>
        </p:txBody>
      </p:sp>
    </p:spTree>
    <p:extLst>
      <p:ext uri="{BB962C8B-B14F-4D97-AF65-F5344CB8AC3E}">
        <p14:creationId xmlns:p14="http://schemas.microsoft.com/office/powerpoint/2010/main" val="16002068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592" y="3419477"/>
            <a:ext cx="21029831" cy="5705474"/>
          </a:xfrm>
        </p:spPr>
        <p:txBody>
          <a:bodyPr anchor="b"/>
          <a:lstStyle>
            <a:lvl1pPr>
              <a:defRPr sz="11999"/>
            </a:lvl1pPr>
          </a:lstStyle>
          <a:p>
            <a:r>
              <a:rPr lang="sv-SE" smtClean="0"/>
              <a:t>Click to edit Master title style</a:t>
            </a:r>
            <a:endParaRPr lang="en-US" dirty="0"/>
          </a:p>
        </p:txBody>
      </p:sp>
      <p:sp>
        <p:nvSpPr>
          <p:cNvPr id="3" name="Text Placeholder 2"/>
          <p:cNvSpPr>
            <a:spLocks noGrp="1"/>
          </p:cNvSpPr>
          <p:nvPr>
            <p:ph type="body" idx="1"/>
          </p:nvPr>
        </p:nvSpPr>
        <p:spPr>
          <a:xfrm>
            <a:off x="1663592" y="9178927"/>
            <a:ext cx="21029831" cy="3000374"/>
          </a:xfrm>
        </p:spPr>
        <p:txBody>
          <a:bodyPr/>
          <a:lstStyle>
            <a:lvl1pPr marL="0" indent="0">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sv-SE" smtClean="0"/>
              <a:t>Click to edit Master text styles</a:t>
            </a:r>
          </a:p>
        </p:txBody>
      </p:sp>
      <p:sp>
        <p:nvSpPr>
          <p:cNvPr id="4" name="Date Placeholder 3"/>
          <p:cNvSpPr>
            <a:spLocks noGrp="1"/>
          </p:cNvSpPr>
          <p:nvPr>
            <p:ph type="dt" sz="half" idx="10"/>
          </p:nvPr>
        </p:nvSpPr>
        <p:spPr/>
        <p:txBody>
          <a:bodyPr/>
          <a:lstStyle>
            <a:lvl1pPr>
              <a:defRPr/>
            </a:lvl1pPr>
          </a:lstStyle>
          <a:p>
            <a:fld id="{7A94EBAD-4DBE-2B42-B6D9-2D7C7EABB952}" type="datetimeFigureOut">
              <a:rPr lang="en-US" altLang="en-US"/>
              <a:pPr/>
              <a:t>12/9/15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E9AE482-556B-554B-AD45-D431312F536A}" type="slidenum">
              <a:rPr lang="en-US" altLang="en-US"/>
              <a:pPr/>
              <a:t>‹#›</a:t>
            </a:fld>
            <a:endParaRPr lang="en-US" altLang="en-US"/>
          </a:p>
        </p:txBody>
      </p:sp>
    </p:spTree>
    <p:extLst>
      <p:ext uri="{BB962C8B-B14F-4D97-AF65-F5344CB8AC3E}">
        <p14:creationId xmlns:p14="http://schemas.microsoft.com/office/powerpoint/2010/main" val="11393521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Content Placeholder 2"/>
          <p:cNvSpPr>
            <a:spLocks noGrp="1"/>
          </p:cNvSpPr>
          <p:nvPr>
            <p:ph sz="half" idx="1"/>
          </p:nvPr>
        </p:nvSpPr>
        <p:spPr>
          <a:xfrm>
            <a:off x="1676291" y="3651250"/>
            <a:ext cx="10362526" cy="87026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Content Placeholder 3"/>
          <p:cNvSpPr>
            <a:spLocks noGrp="1"/>
          </p:cNvSpPr>
          <p:nvPr>
            <p:ph sz="half" idx="2"/>
          </p:nvPr>
        </p:nvSpPr>
        <p:spPr>
          <a:xfrm>
            <a:off x="12343596" y="3651250"/>
            <a:ext cx="10362526" cy="87026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5" name="Date Placeholder 3"/>
          <p:cNvSpPr>
            <a:spLocks noGrp="1"/>
          </p:cNvSpPr>
          <p:nvPr>
            <p:ph type="dt" sz="half" idx="10"/>
          </p:nvPr>
        </p:nvSpPr>
        <p:spPr/>
        <p:txBody>
          <a:bodyPr/>
          <a:lstStyle>
            <a:lvl1pPr>
              <a:defRPr/>
            </a:lvl1pPr>
          </a:lstStyle>
          <a:p>
            <a:fld id="{156CD3A6-DAB9-E64D-84C9-5EE652B1B6DF}" type="datetimeFigureOut">
              <a:rPr lang="en-US" altLang="en-US"/>
              <a:pPr/>
              <a:t>12/9/15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DBF0BC45-96F4-4141-A634-A8D733A34DB3}" type="slidenum">
              <a:rPr lang="en-US" altLang="en-US"/>
              <a:pPr/>
              <a:t>‹#›</a:t>
            </a:fld>
            <a:endParaRPr lang="en-US" altLang="en-US"/>
          </a:p>
        </p:txBody>
      </p:sp>
    </p:spTree>
    <p:extLst>
      <p:ext uri="{BB962C8B-B14F-4D97-AF65-F5344CB8AC3E}">
        <p14:creationId xmlns:p14="http://schemas.microsoft.com/office/powerpoint/2010/main" val="11247345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467" y="730251"/>
            <a:ext cx="21029831" cy="2651126"/>
          </a:xfrm>
        </p:spPr>
        <p:txBody>
          <a:bodyPr/>
          <a:lstStyle/>
          <a:p>
            <a:r>
              <a:rPr lang="sv-SE" smtClean="0"/>
              <a:t>Click to edit Master title style</a:t>
            </a:r>
            <a:endParaRPr lang="en-US" dirty="0"/>
          </a:p>
        </p:txBody>
      </p:sp>
      <p:sp>
        <p:nvSpPr>
          <p:cNvPr id="3" name="Text Placeholder 2"/>
          <p:cNvSpPr>
            <a:spLocks noGrp="1"/>
          </p:cNvSpPr>
          <p:nvPr>
            <p:ph type="body" idx="1"/>
          </p:nvPr>
        </p:nvSpPr>
        <p:spPr>
          <a:xfrm>
            <a:off x="1679467" y="3362326"/>
            <a:ext cx="10314903"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sv-SE" smtClean="0"/>
              <a:t>Click to edit Master text styles</a:t>
            </a:r>
          </a:p>
        </p:txBody>
      </p:sp>
      <p:sp>
        <p:nvSpPr>
          <p:cNvPr id="4" name="Content Placeholder 3"/>
          <p:cNvSpPr>
            <a:spLocks noGrp="1"/>
          </p:cNvSpPr>
          <p:nvPr>
            <p:ph sz="half" idx="2"/>
          </p:nvPr>
        </p:nvSpPr>
        <p:spPr>
          <a:xfrm>
            <a:off x="1679467" y="5010150"/>
            <a:ext cx="10314903" cy="73691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5" name="Text Placeholder 4"/>
          <p:cNvSpPr>
            <a:spLocks noGrp="1"/>
          </p:cNvSpPr>
          <p:nvPr>
            <p:ph type="body" sz="quarter" idx="3"/>
          </p:nvPr>
        </p:nvSpPr>
        <p:spPr>
          <a:xfrm>
            <a:off x="12343597" y="3362326"/>
            <a:ext cx="10365701"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sv-SE" smtClean="0"/>
              <a:t>Click to edit Master text styles</a:t>
            </a:r>
          </a:p>
        </p:txBody>
      </p:sp>
      <p:sp>
        <p:nvSpPr>
          <p:cNvPr id="6" name="Content Placeholder 5"/>
          <p:cNvSpPr>
            <a:spLocks noGrp="1"/>
          </p:cNvSpPr>
          <p:nvPr>
            <p:ph sz="quarter" idx="4"/>
          </p:nvPr>
        </p:nvSpPr>
        <p:spPr>
          <a:xfrm>
            <a:off x="12343597" y="5010150"/>
            <a:ext cx="10365701" cy="73691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7" name="Date Placeholder 3"/>
          <p:cNvSpPr>
            <a:spLocks noGrp="1"/>
          </p:cNvSpPr>
          <p:nvPr>
            <p:ph type="dt" sz="half" idx="10"/>
          </p:nvPr>
        </p:nvSpPr>
        <p:spPr/>
        <p:txBody>
          <a:bodyPr/>
          <a:lstStyle>
            <a:lvl1pPr>
              <a:defRPr/>
            </a:lvl1pPr>
          </a:lstStyle>
          <a:p>
            <a:fld id="{0C9CAE86-FE0A-D247-B5DE-C3A70435D128}" type="datetimeFigureOut">
              <a:rPr lang="en-US" altLang="en-US"/>
              <a:pPr/>
              <a:t>12/9/15</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70D32C3C-07B1-C746-9588-8C7594A002ED}" type="slidenum">
              <a:rPr lang="en-US" altLang="en-US"/>
              <a:pPr/>
              <a:t>‹#›</a:t>
            </a:fld>
            <a:endParaRPr lang="en-US" altLang="en-US"/>
          </a:p>
        </p:txBody>
      </p:sp>
    </p:spTree>
    <p:extLst>
      <p:ext uri="{BB962C8B-B14F-4D97-AF65-F5344CB8AC3E}">
        <p14:creationId xmlns:p14="http://schemas.microsoft.com/office/powerpoint/2010/main" val="5304064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9383EA31-8C9B-B244-A236-B00BF0D0E3C1}" type="datetimeFigureOut">
              <a:rPr lang="en-US" altLang="en-US"/>
              <a:pPr/>
              <a:t>12/9/15</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02B28F10-3700-1A43-9A2D-1418736C8C00}" type="slidenum">
              <a:rPr lang="en-US" altLang="en-US"/>
              <a:pPr/>
              <a:t>‹#›</a:t>
            </a:fld>
            <a:endParaRPr lang="en-US" altLang="en-US"/>
          </a:p>
        </p:txBody>
      </p:sp>
    </p:spTree>
    <p:extLst>
      <p:ext uri="{BB962C8B-B14F-4D97-AF65-F5344CB8AC3E}">
        <p14:creationId xmlns:p14="http://schemas.microsoft.com/office/powerpoint/2010/main" val="4824177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48DC19C-C7F5-7F4C-AE2D-5B30AF93EA3A}" type="datetimeFigureOut">
              <a:rPr lang="en-US" altLang="en-US"/>
              <a:pPr/>
              <a:t>12/9/15</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EBE9C0A2-20DF-9D4B-8D6B-1C2DF56F9B7F}" type="slidenum">
              <a:rPr lang="en-US" altLang="en-US"/>
              <a:pPr/>
              <a:t>‹#›</a:t>
            </a:fld>
            <a:endParaRPr lang="en-US" altLang="en-US"/>
          </a:p>
        </p:txBody>
      </p:sp>
    </p:spTree>
    <p:extLst>
      <p:ext uri="{BB962C8B-B14F-4D97-AF65-F5344CB8AC3E}">
        <p14:creationId xmlns:p14="http://schemas.microsoft.com/office/powerpoint/2010/main" val="1163384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nchor="b"/>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16715810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sv-SE" smtClean="0"/>
              <a:t>Click to edit Master title style</a:t>
            </a:r>
            <a:endParaRPr lang="en-US" dirty="0"/>
          </a:p>
        </p:txBody>
      </p:sp>
      <p:sp>
        <p:nvSpPr>
          <p:cNvPr id="3" name="Content Placeholder 2"/>
          <p:cNvSpPr>
            <a:spLocks noGrp="1"/>
          </p:cNvSpPr>
          <p:nvPr>
            <p:ph idx="1"/>
          </p:nvPr>
        </p:nvSpPr>
        <p:spPr>
          <a:xfrm>
            <a:off x="10365701" y="1974851"/>
            <a:ext cx="1234359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sv-SE" smtClean="0"/>
              <a:t>Click to edit Master text styles</a:t>
            </a:r>
          </a:p>
        </p:txBody>
      </p:sp>
      <p:sp>
        <p:nvSpPr>
          <p:cNvPr id="5" name="Date Placeholder 3"/>
          <p:cNvSpPr>
            <a:spLocks noGrp="1"/>
          </p:cNvSpPr>
          <p:nvPr>
            <p:ph type="dt" sz="half" idx="10"/>
          </p:nvPr>
        </p:nvSpPr>
        <p:spPr/>
        <p:txBody>
          <a:bodyPr/>
          <a:lstStyle>
            <a:lvl1pPr>
              <a:defRPr/>
            </a:lvl1pPr>
          </a:lstStyle>
          <a:p>
            <a:fld id="{155B373E-F890-1B4E-B832-6291ECD35F71}" type="datetimeFigureOut">
              <a:rPr lang="en-US" altLang="en-US"/>
              <a:pPr/>
              <a:t>12/9/15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AF0CCC4-6080-7D43-8A30-ECE2E07538F6}" type="slidenum">
              <a:rPr lang="en-US" altLang="en-US"/>
              <a:pPr/>
              <a:t>‹#›</a:t>
            </a:fld>
            <a:endParaRPr lang="en-US" altLang="en-US"/>
          </a:p>
        </p:txBody>
      </p:sp>
    </p:spTree>
    <p:extLst>
      <p:ext uri="{BB962C8B-B14F-4D97-AF65-F5344CB8AC3E}">
        <p14:creationId xmlns:p14="http://schemas.microsoft.com/office/powerpoint/2010/main" val="19264116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sv-SE" smtClean="0"/>
              <a:t>Click to edit Master title style</a:t>
            </a:r>
            <a:endParaRPr lang="en-US" dirty="0"/>
          </a:p>
        </p:txBody>
      </p:sp>
      <p:sp>
        <p:nvSpPr>
          <p:cNvPr id="3" name="Picture Placeholder 2"/>
          <p:cNvSpPr>
            <a:spLocks noGrp="1" noChangeAspect="1"/>
          </p:cNvSpPr>
          <p:nvPr>
            <p:ph type="pic" idx="1"/>
          </p:nvPr>
        </p:nvSpPr>
        <p:spPr>
          <a:xfrm>
            <a:off x="10365701" y="1974851"/>
            <a:ext cx="12343597" cy="9747250"/>
          </a:xfrm>
        </p:spPr>
        <p:txBody>
          <a:bodyPr rtlCol="0">
            <a:normAutofit/>
          </a:bodyPr>
          <a:lstStyle>
            <a:lvl1pPr marL="0" indent="0">
              <a:buNone/>
              <a:defRPr sz="6400"/>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pPr lvl="0"/>
            <a:r>
              <a:rPr lang="sv-SE" noProof="0" smtClean="0"/>
              <a:t>Drag picture to placeholder or click icon to add</a:t>
            </a:r>
            <a:endParaRPr lang="en-US" noProof="0"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sv-SE" smtClean="0"/>
              <a:t>Click to edit Master text styles</a:t>
            </a:r>
          </a:p>
        </p:txBody>
      </p:sp>
      <p:sp>
        <p:nvSpPr>
          <p:cNvPr id="5" name="Date Placeholder 3"/>
          <p:cNvSpPr>
            <a:spLocks noGrp="1"/>
          </p:cNvSpPr>
          <p:nvPr>
            <p:ph type="dt" sz="half" idx="10"/>
          </p:nvPr>
        </p:nvSpPr>
        <p:spPr/>
        <p:txBody>
          <a:bodyPr/>
          <a:lstStyle>
            <a:lvl1pPr>
              <a:defRPr/>
            </a:lvl1pPr>
          </a:lstStyle>
          <a:p>
            <a:fld id="{D272922F-A692-ED4D-BB5B-93E8E807503C}" type="datetimeFigureOut">
              <a:rPr lang="en-US" altLang="en-US"/>
              <a:pPr/>
              <a:t>12/9/15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6C46952E-D1FB-5449-A340-A52642E5A14A}" type="slidenum">
              <a:rPr lang="en-US" altLang="en-US"/>
              <a:pPr/>
              <a:t>‹#›</a:t>
            </a:fld>
            <a:endParaRPr lang="en-US" altLang="en-US"/>
          </a:p>
        </p:txBody>
      </p:sp>
    </p:spTree>
    <p:extLst>
      <p:ext uri="{BB962C8B-B14F-4D97-AF65-F5344CB8AC3E}">
        <p14:creationId xmlns:p14="http://schemas.microsoft.com/office/powerpoint/2010/main" val="18127189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lvl1pPr>
              <a:defRPr/>
            </a:lvl1pPr>
          </a:lstStyle>
          <a:p>
            <a:fld id="{1553C6FB-C375-E74C-A335-2125A28C208E}" type="datetimeFigureOut">
              <a:rPr lang="en-US" altLang="en-US"/>
              <a:pPr/>
              <a:t>12/9/15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DF0DE9-9AD9-1542-BD2C-E69DE6F87F6D}" type="slidenum">
              <a:rPr lang="en-US" altLang="en-US"/>
              <a:pPr/>
              <a:t>‹#›</a:t>
            </a:fld>
            <a:endParaRPr lang="en-US" altLang="en-US"/>
          </a:p>
        </p:txBody>
      </p:sp>
    </p:spTree>
    <p:extLst>
      <p:ext uri="{BB962C8B-B14F-4D97-AF65-F5344CB8AC3E}">
        <p14:creationId xmlns:p14="http://schemas.microsoft.com/office/powerpoint/2010/main" val="5055930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8664" y="730250"/>
            <a:ext cx="5257458" cy="11623676"/>
          </a:xfrm>
        </p:spPr>
        <p:txBody>
          <a:bodyPr vert="eaVert"/>
          <a:lstStyle/>
          <a:p>
            <a:r>
              <a:rPr lang="sv-SE" smtClean="0"/>
              <a:t>Click to edit Master title style</a:t>
            </a:r>
            <a:endParaRPr lang="en-US" dirty="0"/>
          </a:p>
        </p:txBody>
      </p:sp>
      <p:sp>
        <p:nvSpPr>
          <p:cNvPr id="3" name="Vertical Text Placeholder 2"/>
          <p:cNvSpPr>
            <a:spLocks noGrp="1"/>
          </p:cNvSpPr>
          <p:nvPr>
            <p:ph type="body" orient="vert" idx="1"/>
          </p:nvPr>
        </p:nvSpPr>
        <p:spPr>
          <a:xfrm>
            <a:off x="1676291" y="730250"/>
            <a:ext cx="15467593" cy="11623676"/>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lvl1pPr>
              <a:defRPr/>
            </a:lvl1pPr>
          </a:lstStyle>
          <a:p>
            <a:fld id="{618ED419-A271-F440-B124-EE223DFEAB05}" type="datetimeFigureOut">
              <a:rPr lang="en-US" altLang="en-US"/>
              <a:pPr/>
              <a:t>12/9/15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CCFCEA4-6865-A94E-8D8A-B6DA80741D44}" type="slidenum">
              <a:rPr lang="en-US" altLang="en-US"/>
              <a:pPr/>
              <a:t>‹#›</a:t>
            </a:fld>
            <a:endParaRPr lang="en-US" altLang="en-US"/>
          </a:p>
        </p:txBody>
      </p:sp>
    </p:spTree>
    <p:extLst>
      <p:ext uri="{BB962C8B-B14F-4D97-AF65-F5344CB8AC3E}">
        <p14:creationId xmlns:p14="http://schemas.microsoft.com/office/powerpoint/2010/main" val="895873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735554" y="1783294"/>
            <a:ext cx="10323370" cy="1013618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12312909" y="1783294"/>
            <a:ext cx="10323370" cy="1013618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337434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58136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991039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273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987706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599893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292413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794292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67725" y="545044"/>
            <a:ext cx="5481810" cy="11374438"/>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217007" y="545044"/>
            <a:ext cx="16196737" cy="11374438"/>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209734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nchor="b"/>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43429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724916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nchor="b"/>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1444311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217004" y="3209399"/>
            <a:ext cx="10839274" cy="904345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12310264" y="3209399"/>
            <a:ext cx="10839273" cy="904345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53162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2067062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1020406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726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nchor="b"/>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2083149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7693044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998994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968922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67725" y="3209396"/>
            <a:ext cx="5481810" cy="9532937"/>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217007" y="3209396"/>
            <a:ext cx="16196737" cy="9532937"/>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2217138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nchor="b"/>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1934660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8803460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nchor="b"/>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4118269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217004" y="3209399"/>
            <a:ext cx="10839274" cy="904345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12310264" y="3209399"/>
            <a:ext cx="10839273" cy="904345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978701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994320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192532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217004" y="3209399"/>
            <a:ext cx="10839274" cy="904345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12310264" y="3209399"/>
            <a:ext cx="10839273" cy="904345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20589073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9243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2079611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0926372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01501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67725" y="3209396"/>
            <a:ext cx="5481810" cy="9532937"/>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217007" y="3209396"/>
            <a:ext cx="16196737" cy="9532937"/>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4042596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6167346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3475842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5623957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735556" y="6892397"/>
            <a:ext cx="6143225" cy="4635500"/>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8132765" y="6892397"/>
            <a:ext cx="6143225" cy="4635500"/>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6077745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78374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901130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15501018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043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8726668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6123531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1869949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40882" y="2140480"/>
            <a:ext cx="3135108" cy="9387417"/>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735556" y="2140480"/>
            <a:ext cx="9151343" cy="9387417"/>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4500993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20566651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3401577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13696784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735556" y="6892397"/>
            <a:ext cx="6143225" cy="4635500"/>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8132765" y="6892397"/>
            <a:ext cx="6143225" cy="4635500"/>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929588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440413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84009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21389829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098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9873232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2132131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5682753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40882" y="2140480"/>
            <a:ext cx="3135108" cy="9387417"/>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735556" y="2140480"/>
            <a:ext cx="9151343" cy="9387417"/>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7201856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nchor="b"/>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6250401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3994932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nchor="b"/>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1567022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741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217004" y="3209399"/>
            <a:ext cx="10839274" cy="904345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12310264" y="3209399"/>
            <a:ext cx="10839273" cy="904345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8175727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49339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14991503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2100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250841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9034099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3794610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67725" y="357188"/>
            <a:ext cx="5481810" cy="11895667"/>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217007" y="357188"/>
            <a:ext cx="16196737" cy="11895667"/>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3726683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nchor="b"/>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3183220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98723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9281893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nchor="b"/>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14510426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217004" y="3209399"/>
            <a:ext cx="10839274" cy="904345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12310264" y="3209399"/>
            <a:ext cx="10839273" cy="904345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8684239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5924562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1176225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934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7794512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4788415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2424749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67725" y="545042"/>
            <a:ext cx="5481810" cy="11707813"/>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217007" y="545042"/>
            <a:ext cx="16196737" cy="11707813"/>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9721253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nchor="b"/>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1848520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9317065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1720631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nchor="b"/>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9905263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735554" y="3892024"/>
            <a:ext cx="4976489" cy="8543395"/>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6966029" y="3892024"/>
            <a:ext cx="4979134" cy="8543395"/>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8400193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9531619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8303659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2324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3739536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4030680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5307889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1097" y="357189"/>
            <a:ext cx="5225180" cy="12078228"/>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735553" y="357189"/>
            <a:ext cx="15421560" cy="12078228"/>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7734469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735138" y="4178300"/>
            <a:ext cx="20901025" cy="534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title text format</a:t>
            </a:r>
          </a:p>
        </p:txBody>
      </p:sp>
      <p:sp>
        <p:nvSpPr>
          <p:cNvPr id="2050" name="Rectangle 2"/>
          <p:cNvSpPr>
            <a:spLocks noGrp="1" noChangeArrowheads="1"/>
          </p:cNvSpPr>
          <p:nvPr>
            <p:ph type="body" idx="1"/>
          </p:nvPr>
        </p:nvSpPr>
        <p:spPr bwMode="auto">
          <a:xfrm>
            <a:off x="1217613" y="3209925"/>
            <a:ext cx="21931312" cy="904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70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9pPr>
    </p:titleStyle>
    <p:bodyStyle>
      <a:lvl1pPr marL="341313" indent="-3413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1pPr>
      <a:lvl2pPr marL="741363" indent="-28416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2pPr>
      <a:lvl3pPr marL="1141413" indent="-2270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3pPr>
      <a:lvl4pPr marL="1598613" indent="-2270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4pPr>
      <a:lvl5pPr marL="2055813" indent="-2270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1735138" y="357188"/>
            <a:ext cx="20901025" cy="3436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title text format</a:t>
            </a:r>
          </a:p>
        </p:txBody>
      </p:sp>
      <p:sp>
        <p:nvSpPr>
          <p:cNvPr id="11266" name="Rectangle 2"/>
          <p:cNvSpPr>
            <a:spLocks noGrp="1" noChangeArrowheads="1"/>
          </p:cNvSpPr>
          <p:nvPr>
            <p:ph type="body" idx="1"/>
          </p:nvPr>
        </p:nvSpPr>
        <p:spPr bwMode="auto">
          <a:xfrm>
            <a:off x="1735138" y="3892550"/>
            <a:ext cx="20901025" cy="8542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70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9pPr>
    </p:titleStyle>
    <p:bodyStyle>
      <a:lvl1pPr marL="341313" indent="-341313" algn="l" defTabSz="455613" rtl="0" eaLnBrk="0" fontAlgn="base" hangingPunct="0">
        <a:spcBef>
          <a:spcPts val="3125"/>
        </a:spcBef>
        <a:spcAft>
          <a:spcPct val="0"/>
        </a:spcAft>
        <a:buClr>
          <a:srgbClr val="000000"/>
        </a:buClr>
        <a:buSzPct val="100000"/>
        <a:buFont typeface="Times New Roman" charset="0"/>
        <a:defRPr sz="2400" kern="1200">
          <a:solidFill>
            <a:srgbClr val="000000"/>
          </a:solidFill>
          <a:latin typeface="+mn-lt"/>
          <a:ea typeface="+mn-ea"/>
          <a:cs typeface="+mn-cs"/>
        </a:defRPr>
      </a:lvl1pPr>
      <a:lvl2pPr marL="741363" indent="-284163" algn="l" defTabSz="455613" rtl="0" eaLnBrk="0" fontAlgn="base" hangingPunct="0">
        <a:spcBef>
          <a:spcPts val="3125"/>
        </a:spcBef>
        <a:spcAft>
          <a:spcPct val="0"/>
        </a:spcAft>
        <a:buClr>
          <a:srgbClr val="000000"/>
        </a:buClr>
        <a:buSzPct val="100000"/>
        <a:buFont typeface="Times New Roman" charset="0"/>
        <a:defRPr sz="2400" kern="1200">
          <a:solidFill>
            <a:srgbClr val="000000"/>
          </a:solidFill>
          <a:latin typeface="+mn-lt"/>
          <a:ea typeface="+mn-ea"/>
          <a:cs typeface="+mn-cs"/>
        </a:defRPr>
      </a:lvl2pPr>
      <a:lvl3pPr marL="1141413" indent="-227013" algn="l" defTabSz="455613" rtl="0" eaLnBrk="0" fontAlgn="base" hangingPunct="0">
        <a:spcBef>
          <a:spcPts val="3125"/>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598613" indent="-227013" algn="l" defTabSz="455613" rtl="0" eaLnBrk="0" fontAlgn="base" hangingPunct="0">
        <a:spcBef>
          <a:spcPts val="3125"/>
        </a:spcBef>
        <a:spcAft>
          <a:spcPct val="0"/>
        </a:spcAft>
        <a:buClr>
          <a:srgbClr val="000000"/>
        </a:buClr>
        <a:buSzPct val="100000"/>
        <a:buFont typeface="Times New Roman" charset="0"/>
        <a:defRPr sz="2400" kern="1200">
          <a:solidFill>
            <a:srgbClr val="000000"/>
          </a:solidFill>
          <a:latin typeface="+mn-lt"/>
          <a:ea typeface="+mn-ea"/>
          <a:cs typeface="+mn-cs"/>
        </a:defRPr>
      </a:lvl4pPr>
      <a:lvl5pPr marL="2055813" indent="-227013" algn="l" defTabSz="455613" rtl="0" eaLnBrk="0" fontAlgn="base" hangingPunct="0">
        <a:spcBef>
          <a:spcPts val="3125"/>
        </a:spcBef>
        <a:spcAft>
          <a:spcPct val="0"/>
        </a:spcAft>
        <a:buClr>
          <a:srgbClr val="000000"/>
        </a:buClr>
        <a:buSzPct val="100000"/>
        <a:buFont typeface="Times New Roman" charset="0"/>
        <a:defRPr sz="24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1735138" y="357188"/>
            <a:ext cx="20901025" cy="3436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title text format</a:t>
            </a:r>
          </a:p>
        </p:txBody>
      </p:sp>
      <p:sp>
        <p:nvSpPr>
          <p:cNvPr id="12290" name="Rectangle 2"/>
          <p:cNvSpPr>
            <a:spLocks noGrp="1" noChangeArrowheads="1"/>
          </p:cNvSpPr>
          <p:nvPr>
            <p:ph type="body" idx="1"/>
          </p:nvPr>
        </p:nvSpPr>
        <p:spPr bwMode="auto">
          <a:xfrm>
            <a:off x="13285788" y="3892550"/>
            <a:ext cx="9350375" cy="8542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70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9pPr>
    </p:titleStyle>
    <p:bodyStyle>
      <a:lvl1pPr marL="341313" indent="-3413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1pPr>
      <a:lvl2pPr marL="741363" indent="-28416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2pPr>
      <a:lvl3pPr marL="1141413" indent="-2270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598613" indent="-2270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4pPr>
      <a:lvl5pPr marL="2055813" indent="-2270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body" idx="1"/>
          </p:nvPr>
        </p:nvSpPr>
        <p:spPr bwMode="auto">
          <a:xfrm>
            <a:off x="1735138" y="3892550"/>
            <a:ext cx="10210800" cy="8542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3314" name="Rectangle 2"/>
          <p:cNvSpPr>
            <a:spLocks noGrp="1" noChangeArrowheads="1"/>
          </p:cNvSpPr>
          <p:nvPr>
            <p:ph type="title"/>
          </p:nvPr>
        </p:nvSpPr>
        <p:spPr bwMode="auto">
          <a:xfrm>
            <a:off x="1735138" y="357188"/>
            <a:ext cx="20901025" cy="3436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title text format</a:t>
            </a:r>
          </a:p>
        </p:txBody>
      </p:sp>
    </p:spTree>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70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9pPr>
    </p:titleStyle>
    <p:bodyStyle>
      <a:lvl1pPr marL="341313" indent="-3413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1pPr>
      <a:lvl2pPr marL="741363" indent="-28416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2pPr>
      <a:lvl3pPr marL="1141413" indent="-2270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598613" indent="-2270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4pPr>
      <a:lvl5pPr marL="2055813" indent="-2270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1676400" y="730250"/>
            <a:ext cx="21029613"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sv-SE" altLang="en-US"/>
              <a:t>Click to edit Master title style</a:t>
            </a:r>
            <a:endParaRPr lang="en-US" altLang="en-US"/>
          </a:p>
        </p:txBody>
      </p:sp>
      <p:sp>
        <p:nvSpPr>
          <p:cNvPr id="18435" name="Text Placeholder 2"/>
          <p:cNvSpPr>
            <a:spLocks noGrp="1"/>
          </p:cNvSpPr>
          <p:nvPr>
            <p:ph type="body" idx="1"/>
          </p:nvPr>
        </p:nvSpPr>
        <p:spPr bwMode="auto">
          <a:xfrm>
            <a:off x="1676400" y="3651250"/>
            <a:ext cx="21029613" cy="870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sv-SE" altLang="en-US"/>
              <a:t>Click to edit Master text styles</a:t>
            </a:r>
          </a:p>
          <a:p>
            <a:pPr lvl="1"/>
            <a:r>
              <a:rPr lang="sv-SE" altLang="en-US"/>
              <a:t>Second level</a:t>
            </a:r>
          </a:p>
          <a:p>
            <a:pPr lvl="2"/>
            <a:r>
              <a:rPr lang="sv-SE" altLang="en-US"/>
              <a:t>Third level</a:t>
            </a:r>
          </a:p>
          <a:p>
            <a:pPr lvl="3"/>
            <a:r>
              <a:rPr lang="sv-SE" altLang="en-US"/>
              <a:t>Fourth level</a:t>
            </a:r>
          </a:p>
          <a:p>
            <a:pPr lvl="4"/>
            <a:r>
              <a:rPr lang="sv-SE" altLang="en-US"/>
              <a:t>Fifth level</a:t>
            </a:r>
            <a:endParaRPr lang="en-US" altLang="en-US"/>
          </a:p>
        </p:txBody>
      </p:sp>
      <p:sp>
        <p:nvSpPr>
          <p:cNvPr id="4" name="Date Placeholder 3"/>
          <p:cNvSpPr>
            <a:spLocks noGrp="1"/>
          </p:cNvSpPr>
          <p:nvPr>
            <p:ph type="dt" sz="half" idx="2"/>
          </p:nvPr>
        </p:nvSpPr>
        <p:spPr>
          <a:xfrm>
            <a:off x="1676400" y="12712700"/>
            <a:ext cx="5486400" cy="730250"/>
          </a:xfrm>
          <a:prstGeom prst="rect">
            <a:avLst/>
          </a:prstGeom>
        </p:spPr>
        <p:txBody>
          <a:bodyPr vert="horz" wrap="square" lIns="91440" tIns="45720" rIns="91440" bIns="45720" numCol="1" anchor="ctr" anchorCtr="0" compatLnSpc="1">
            <a:prstTxWarp prst="textNoShape">
              <a:avLst/>
            </a:prstTxWarp>
          </a:bodyPr>
          <a:lstStyle>
            <a:lvl1pPr>
              <a:defRPr sz="2400">
                <a:solidFill>
                  <a:srgbClr val="898989"/>
                </a:solidFill>
              </a:defRPr>
            </a:lvl1pPr>
          </a:lstStyle>
          <a:p>
            <a:fld id="{BE0EEF9D-C9D9-004B-9148-DC9CF56EFFBA}" type="datetimeFigureOut">
              <a:rPr lang="en-US" altLang="en-US"/>
              <a:pPr/>
              <a:t>12/9/15</a:t>
            </a:fld>
            <a:endParaRPr lang="en-US" altLang="en-US"/>
          </a:p>
        </p:txBody>
      </p:sp>
      <p:sp>
        <p:nvSpPr>
          <p:cNvPr id="5" name="Footer Placeholder 4"/>
          <p:cNvSpPr>
            <a:spLocks noGrp="1"/>
          </p:cNvSpPr>
          <p:nvPr>
            <p:ph type="ftr" sz="quarter" idx="3"/>
          </p:nvPr>
        </p:nvSpPr>
        <p:spPr>
          <a:xfrm>
            <a:off x="8077200" y="12712700"/>
            <a:ext cx="8228013" cy="730250"/>
          </a:xfrm>
          <a:prstGeom prst="rect">
            <a:avLst/>
          </a:prstGeom>
        </p:spPr>
        <p:txBody>
          <a:bodyPr vert="horz" wrap="square" lIns="91440" tIns="45720" rIns="91440" bIns="45720" numCol="1" anchor="ctr" anchorCtr="0" compatLnSpc="1">
            <a:prstTxWarp prst="textNoShape">
              <a:avLst/>
            </a:prstTxWarp>
          </a:bodyPr>
          <a:lstStyle>
            <a:lvl1pPr algn="ctr">
              <a:defRPr sz="2400">
                <a:solidFill>
                  <a:srgbClr val="898989"/>
                </a:solidFill>
              </a:defRPr>
            </a:lvl1pPr>
          </a:lstStyle>
          <a:p>
            <a:endParaRPr lang="en-US" altLang="en-US"/>
          </a:p>
        </p:txBody>
      </p:sp>
      <p:sp>
        <p:nvSpPr>
          <p:cNvPr id="6" name="Slide Number Placeholder 5"/>
          <p:cNvSpPr>
            <a:spLocks noGrp="1"/>
          </p:cNvSpPr>
          <p:nvPr>
            <p:ph type="sldNum" sz="quarter" idx="4"/>
          </p:nvPr>
        </p:nvSpPr>
        <p:spPr>
          <a:xfrm>
            <a:off x="17219613" y="12712700"/>
            <a:ext cx="5486400" cy="730250"/>
          </a:xfrm>
          <a:prstGeom prst="rect">
            <a:avLst/>
          </a:prstGeom>
        </p:spPr>
        <p:txBody>
          <a:bodyPr vert="horz" wrap="square" lIns="91440" tIns="45720" rIns="91440" bIns="45720" numCol="1" anchor="ctr" anchorCtr="0" compatLnSpc="1">
            <a:prstTxWarp prst="textNoShape">
              <a:avLst/>
            </a:prstTxWarp>
          </a:bodyPr>
          <a:lstStyle>
            <a:lvl1pPr algn="r">
              <a:defRPr sz="2400">
                <a:solidFill>
                  <a:srgbClr val="898989"/>
                </a:solidFill>
              </a:defRPr>
            </a:lvl1pPr>
          </a:lstStyle>
          <a:p>
            <a:fld id="{2AE5D403-E3AA-AA4D-A8E7-36CB11E8F17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defTabSz="1827213" rtl="0" fontAlgn="base">
        <a:lnSpc>
          <a:spcPct val="90000"/>
        </a:lnSpc>
        <a:spcBef>
          <a:spcPct val="0"/>
        </a:spcBef>
        <a:spcAft>
          <a:spcPct val="0"/>
        </a:spcAft>
        <a:defRPr sz="8800" kern="1200">
          <a:solidFill>
            <a:schemeClr val="tx1"/>
          </a:solidFill>
          <a:latin typeface="+mj-lt"/>
          <a:ea typeface="+mj-ea"/>
          <a:cs typeface="+mj-cs"/>
        </a:defRPr>
      </a:lvl1pPr>
      <a:lvl2pPr algn="l" defTabSz="1827213" rtl="0" fontAlgn="base">
        <a:lnSpc>
          <a:spcPct val="90000"/>
        </a:lnSpc>
        <a:spcBef>
          <a:spcPct val="0"/>
        </a:spcBef>
        <a:spcAft>
          <a:spcPct val="0"/>
        </a:spcAft>
        <a:defRPr sz="8800">
          <a:solidFill>
            <a:schemeClr val="tx1"/>
          </a:solidFill>
          <a:latin typeface="Calibri Light" charset="0"/>
        </a:defRPr>
      </a:lvl2pPr>
      <a:lvl3pPr algn="l" defTabSz="1827213" rtl="0" fontAlgn="base">
        <a:lnSpc>
          <a:spcPct val="90000"/>
        </a:lnSpc>
        <a:spcBef>
          <a:spcPct val="0"/>
        </a:spcBef>
        <a:spcAft>
          <a:spcPct val="0"/>
        </a:spcAft>
        <a:defRPr sz="8800">
          <a:solidFill>
            <a:schemeClr val="tx1"/>
          </a:solidFill>
          <a:latin typeface="Calibri Light" charset="0"/>
        </a:defRPr>
      </a:lvl3pPr>
      <a:lvl4pPr algn="l" defTabSz="1827213" rtl="0" fontAlgn="base">
        <a:lnSpc>
          <a:spcPct val="90000"/>
        </a:lnSpc>
        <a:spcBef>
          <a:spcPct val="0"/>
        </a:spcBef>
        <a:spcAft>
          <a:spcPct val="0"/>
        </a:spcAft>
        <a:defRPr sz="8800">
          <a:solidFill>
            <a:schemeClr val="tx1"/>
          </a:solidFill>
          <a:latin typeface="Calibri Light" charset="0"/>
        </a:defRPr>
      </a:lvl4pPr>
      <a:lvl5pPr algn="l" defTabSz="1827213" rtl="0" fontAlgn="base">
        <a:lnSpc>
          <a:spcPct val="90000"/>
        </a:lnSpc>
        <a:spcBef>
          <a:spcPct val="0"/>
        </a:spcBef>
        <a:spcAft>
          <a:spcPct val="0"/>
        </a:spcAft>
        <a:defRPr sz="8800">
          <a:solidFill>
            <a:schemeClr val="tx1"/>
          </a:solidFill>
          <a:latin typeface="Calibri Light" charset="0"/>
        </a:defRPr>
      </a:lvl5pPr>
      <a:lvl6pPr marL="457200" algn="l" defTabSz="1827213" rtl="0" fontAlgn="base">
        <a:lnSpc>
          <a:spcPct val="90000"/>
        </a:lnSpc>
        <a:spcBef>
          <a:spcPct val="0"/>
        </a:spcBef>
        <a:spcAft>
          <a:spcPct val="0"/>
        </a:spcAft>
        <a:defRPr sz="8800">
          <a:solidFill>
            <a:schemeClr val="tx1"/>
          </a:solidFill>
          <a:latin typeface="Calibri Light" charset="0"/>
        </a:defRPr>
      </a:lvl6pPr>
      <a:lvl7pPr marL="914400" algn="l" defTabSz="1827213" rtl="0" fontAlgn="base">
        <a:lnSpc>
          <a:spcPct val="90000"/>
        </a:lnSpc>
        <a:spcBef>
          <a:spcPct val="0"/>
        </a:spcBef>
        <a:spcAft>
          <a:spcPct val="0"/>
        </a:spcAft>
        <a:defRPr sz="8800">
          <a:solidFill>
            <a:schemeClr val="tx1"/>
          </a:solidFill>
          <a:latin typeface="Calibri Light" charset="0"/>
        </a:defRPr>
      </a:lvl7pPr>
      <a:lvl8pPr marL="1371600" algn="l" defTabSz="1827213" rtl="0" fontAlgn="base">
        <a:lnSpc>
          <a:spcPct val="90000"/>
        </a:lnSpc>
        <a:spcBef>
          <a:spcPct val="0"/>
        </a:spcBef>
        <a:spcAft>
          <a:spcPct val="0"/>
        </a:spcAft>
        <a:defRPr sz="8800">
          <a:solidFill>
            <a:schemeClr val="tx1"/>
          </a:solidFill>
          <a:latin typeface="Calibri Light" charset="0"/>
        </a:defRPr>
      </a:lvl8pPr>
      <a:lvl9pPr marL="1828800" algn="l" defTabSz="1827213" rtl="0" fontAlgn="base">
        <a:lnSpc>
          <a:spcPct val="90000"/>
        </a:lnSpc>
        <a:spcBef>
          <a:spcPct val="0"/>
        </a:spcBef>
        <a:spcAft>
          <a:spcPct val="0"/>
        </a:spcAft>
        <a:defRPr sz="8800">
          <a:solidFill>
            <a:schemeClr val="tx1"/>
          </a:solidFill>
          <a:latin typeface="Calibri Light" charset="0"/>
        </a:defRPr>
      </a:lvl9pPr>
    </p:titleStyle>
    <p:bodyStyle>
      <a:lvl1pPr marL="455613" indent="-455613" algn="l" defTabSz="1827213" rtl="0" fontAlgn="base">
        <a:lnSpc>
          <a:spcPct val="90000"/>
        </a:lnSpc>
        <a:spcBef>
          <a:spcPts val="2000"/>
        </a:spcBef>
        <a:spcAft>
          <a:spcPct val="0"/>
        </a:spcAft>
        <a:buFont typeface="Arial" charset="0"/>
        <a:buChar char="•"/>
        <a:defRPr sz="5600" kern="1200">
          <a:solidFill>
            <a:schemeClr val="tx1"/>
          </a:solidFill>
          <a:latin typeface="+mn-lt"/>
          <a:ea typeface="+mn-ea"/>
          <a:cs typeface="+mn-cs"/>
        </a:defRPr>
      </a:lvl1pPr>
      <a:lvl2pPr marL="1370013" indent="-455613" algn="l" defTabSz="1827213" rtl="0" fontAlgn="base">
        <a:lnSpc>
          <a:spcPct val="90000"/>
        </a:lnSpc>
        <a:spcBef>
          <a:spcPts val="1000"/>
        </a:spcBef>
        <a:spcAft>
          <a:spcPct val="0"/>
        </a:spcAft>
        <a:buFont typeface="Arial" charset="0"/>
        <a:buChar char="•"/>
        <a:defRPr sz="4800" kern="1200">
          <a:solidFill>
            <a:schemeClr val="tx1"/>
          </a:solidFill>
          <a:latin typeface="+mn-lt"/>
          <a:ea typeface="+mn-ea"/>
          <a:cs typeface="+mn-cs"/>
        </a:defRPr>
      </a:lvl2pPr>
      <a:lvl3pPr marL="2284413" indent="-455613" algn="l" defTabSz="1827213" rtl="0" fontAlgn="base">
        <a:lnSpc>
          <a:spcPct val="90000"/>
        </a:lnSpc>
        <a:spcBef>
          <a:spcPts val="1000"/>
        </a:spcBef>
        <a:spcAft>
          <a:spcPct val="0"/>
        </a:spcAft>
        <a:buFont typeface="Arial" charset="0"/>
        <a:buChar char="•"/>
        <a:defRPr sz="4000" kern="1200">
          <a:solidFill>
            <a:schemeClr val="tx1"/>
          </a:solidFill>
          <a:latin typeface="+mn-lt"/>
          <a:ea typeface="+mn-ea"/>
          <a:cs typeface="+mn-cs"/>
        </a:defRPr>
      </a:lvl3pPr>
      <a:lvl4pPr marL="3198813" indent="-455613" algn="l" defTabSz="1827213" rtl="0" fontAlgn="base">
        <a:lnSpc>
          <a:spcPct val="90000"/>
        </a:lnSpc>
        <a:spcBef>
          <a:spcPts val="1000"/>
        </a:spcBef>
        <a:spcAft>
          <a:spcPct val="0"/>
        </a:spcAft>
        <a:buFont typeface="Arial" charset="0"/>
        <a:buChar char="•"/>
        <a:defRPr sz="3600" kern="1200">
          <a:solidFill>
            <a:schemeClr val="tx1"/>
          </a:solidFill>
          <a:latin typeface="+mn-lt"/>
          <a:ea typeface="+mn-ea"/>
          <a:cs typeface="+mn-cs"/>
        </a:defRPr>
      </a:lvl4pPr>
      <a:lvl5pPr marL="4113213" indent="-455613" algn="l" defTabSz="1827213" rtl="0" fontAlgn="base">
        <a:lnSpc>
          <a:spcPct val="90000"/>
        </a:lnSpc>
        <a:spcBef>
          <a:spcPts val="1000"/>
        </a:spcBef>
        <a:spcAft>
          <a:spcPct val="0"/>
        </a:spcAft>
        <a:buFont typeface="Arial"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body" idx="1"/>
          </p:nvPr>
        </p:nvSpPr>
        <p:spPr bwMode="auto">
          <a:xfrm>
            <a:off x="1735138" y="1782763"/>
            <a:ext cx="20901025" cy="10136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3074" name="Rectangle 2"/>
          <p:cNvSpPr>
            <a:spLocks noGrp="1" noChangeArrowheads="1"/>
          </p:cNvSpPr>
          <p:nvPr>
            <p:ph type="title"/>
          </p:nvPr>
        </p:nvSpPr>
        <p:spPr bwMode="auto">
          <a:xfrm>
            <a:off x="1217613" y="544513"/>
            <a:ext cx="21931312" cy="2281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89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9pPr>
    </p:titleStyle>
    <p:bodyStyle>
      <a:lvl1pPr marL="341313" indent="-341313" algn="l" defTabSz="455613" rtl="0" eaLnBrk="0" fontAlgn="base" hangingPunct="0">
        <a:spcBef>
          <a:spcPts val="4375"/>
        </a:spcBef>
        <a:spcAft>
          <a:spcPct val="0"/>
        </a:spcAft>
        <a:buClr>
          <a:srgbClr val="000000"/>
        </a:buClr>
        <a:buSzPct val="100000"/>
        <a:buFont typeface="Times New Roman" charset="0"/>
        <a:defRPr sz="3300" kern="1200">
          <a:solidFill>
            <a:srgbClr val="000000"/>
          </a:solidFill>
          <a:latin typeface="+mn-lt"/>
          <a:ea typeface="+mn-ea"/>
          <a:cs typeface="+mn-cs"/>
        </a:defRPr>
      </a:lvl1pPr>
      <a:lvl2pPr marL="741363" indent="-284163" algn="l" defTabSz="455613" rtl="0" eaLnBrk="0" fontAlgn="base" hangingPunct="0">
        <a:spcBef>
          <a:spcPts val="4375"/>
        </a:spcBef>
        <a:spcAft>
          <a:spcPct val="0"/>
        </a:spcAft>
        <a:buClr>
          <a:srgbClr val="000000"/>
        </a:buClr>
        <a:buSzPct val="100000"/>
        <a:buFont typeface="Times New Roman" charset="0"/>
        <a:defRPr sz="3300" kern="1200">
          <a:solidFill>
            <a:srgbClr val="000000"/>
          </a:solidFill>
          <a:latin typeface="+mn-lt"/>
          <a:ea typeface="+mn-ea"/>
          <a:cs typeface="+mn-cs"/>
        </a:defRPr>
      </a:lvl2pPr>
      <a:lvl3pPr marL="1141413" indent="-227013" algn="l" defTabSz="455613" rtl="0" eaLnBrk="0" fontAlgn="base" hangingPunct="0">
        <a:spcBef>
          <a:spcPts val="4375"/>
        </a:spcBef>
        <a:spcAft>
          <a:spcPct val="0"/>
        </a:spcAft>
        <a:buClr>
          <a:srgbClr val="000000"/>
        </a:buClr>
        <a:buSzPct val="100000"/>
        <a:buFont typeface="Times New Roman" charset="0"/>
        <a:defRPr sz="3300" kern="1200">
          <a:solidFill>
            <a:srgbClr val="000000"/>
          </a:solidFill>
          <a:latin typeface="+mn-lt"/>
          <a:ea typeface="+mn-ea"/>
          <a:cs typeface="+mn-cs"/>
        </a:defRPr>
      </a:lvl3pPr>
      <a:lvl4pPr marL="1598613" indent="-227013" algn="l" defTabSz="455613" rtl="0" eaLnBrk="0" fontAlgn="base" hangingPunct="0">
        <a:spcBef>
          <a:spcPts val="4375"/>
        </a:spcBef>
        <a:spcAft>
          <a:spcPct val="0"/>
        </a:spcAft>
        <a:buClr>
          <a:srgbClr val="000000"/>
        </a:buClr>
        <a:buSzPct val="100000"/>
        <a:buFont typeface="Times New Roman" charset="0"/>
        <a:defRPr sz="3300" kern="1200">
          <a:solidFill>
            <a:srgbClr val="000000"/>
          </a:solidFill>
          <a:latin typeface="+mn-lt"/>
          <a:ea typeface="+mn-ea"/>
          <a:cs typeface="+mn-cs"/>
        </a:defRPr>
      </a:lvl4pPr>
      <a:lvl5pPr marL="2055813" indent="-227013" algn="l" defTabSz="455613" rtl="0" eaLnBrk="0" fontAlgn="base" hangingPunct="0">
        <a:spcBef>
          <a:spcPts val="4375"/>
        </a:spcBef>
        <a:spcAft>
          <a:spcPct val="0"/>
        </a:spcAft>
        <a:buClr>
          <a:srgbClr val="000000"/>
        </a:buClr>
        <a:buSzPct val="100000"/>
        <a:buFont typeface="Times New Roman" charset="0"/>
        <a:defRPr sz="33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1735138" y="10358438"/>
            <a:ext cx="20901025" cy="2384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title text format</a:t>
            </a:r>
          </a:p>
        </p:txBody>
      </p:sp>
      <p:sp>
        <p:nvSpPr>
          <p:cNvPr id="4098" name="Rectangle 2"/>
          <p:cNvSpPr>
            <a:spLocks noGrp="1" noChangeArrowheads="1"/>
          </p:cNvSpPr>
          <p:nvPr>
            <p:ph type="body" idx="1"/>
          </p:nvPr>
        </p:nvSpPr>
        <p:spPr bwMode="auto">
          <a:xfrm>
            <a:off x="1217613" y="3209925"/>
            <a:ext cx="21931312" cy="904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70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9pPr>
    </p:titleStyle>
    <p:bodyStyle>
      <a:lvl1pPr marL="341313" indent="-3413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1pPr>
      <a:lvl2pPr marL="741363" indent="-28416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2pPr>
      <a:lvl3pPr marL="1141413" indent="-2270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3pPr>
      <a:lvl4pPr marL="1598613" indent="-2270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4pPr>
      <a:lvl5pPr marL="2055813" indent="-2270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1735138" y="10358438"/>
            <a:ext cx="20901025" cy="2384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title text format</a:t>
            </a:r>
          </a:p>
        </p:txBody>
      </p:sp>
      <p:sp>
        <p:nvSpPr>
          <p:cNvPr id="5122" name="Rectangle 2"/>
          <p:cNvSpPr>
            <a:spLocks noGrp="1" noChangeArrowheads="1"/>
          </p:cNvSpPr>
          <p:nvPr>
            <p:ph type="body" idx="1"/>
          </p:nvPr>
        </p:nvSpPr>
        <p:spPr bwMode="auto">
          <a:xfrm>
            <a:off x="1217613" y="3209925"/>
            <a:ext cx="21931312" cy="904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70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9pPr>
    </p:titleStyle>
    <p:bodyStyle>
      <a:lvl1pPr marL="341313" indent="-3413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1pPr>
      <a:lvl2pPr marL="741363" indent="-28416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2pPr>
      <a:lvl3pPr marL="1141413" indent="-2270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3pPr>
      <a:lvl4pPr marL="1598613" indent="-2270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4pPr>
      <a:lvl5pPr marL="2055813" indent="-2270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735138" y="2139950"/>
            <a:ext cx="12541250" cy="463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b" anchorCtr="0" compatLnSpc="1">
            <a:prstTxWarp prst="textNoShape">
              <a:avLst/>
            </a:prstTxWarp>
          </a:bodyPr>
          <a:lstStyle/>
          <a:p>
            <a:pPr lvl="0"/>
            <a:r>
              <a:rPr lang="en-GB" altLang="en-US"/>
              <a:t>Click to edit the title text format</a:t>
            </a:r>
          </a:p>
        </p:txBody>
      </p:sp>
      <p:sp>
        <p:nvSpPr>
          <p:cNvPr id="6146" name="Rectangle 2"/>
          <p:cNvSpPr>
            <a:spLocks noGrp="1" noChangeArrowheads="1"/>
          </p:cNvSpPr>
          <p:nvPr>
            <p:ph type="body" idx="1"/>
          </p:nvPr>
        </p:nvSpPr>
        <p:spPr bwMode="auto">
          <a:xfrm>
            <a:off x="1735138" y="6892925"/>
            <a:ext cx="12541250" cy="463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58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9pPr>
    </p:titleStyle>
    <p:bodyStyle>
      <a:lvl1pPr marL="341313" indent="-341313" algn="ctr" defTabSz="455613" rtl="0" eaLnBrk="0" fontAlgn="base" hangingPunct="0">
        <a:spcBef>
          <a:spcPct val="0"/>
        </a:spcBef>
        <a:spcAft>
          <a:spcPct val="0"/>
        </a:spcAft>
        <a:buClr>
          <a:srgbClr val="000000"/>
        </a:buClr>
        <a:buSzPct val="100000"/>
        <a:buFont typeface="Times New Roman" charset="0"/>
        <a:defRPr sz="2700" kern="1200">
          <a:solidFill>
            <a:srgbClr val="000000"/>
          </a:solidFill>
          <a:latin typeface="+mn-lt"/>
          <a:ea typeface="+mn-ea"/>
          <a:cs typeface="+mn-cs"/>
        </a:defRPr>
      </a:lvl1pPr>
      <a:lvl2pPr marL="741363" indent="-284163" algn="ctr" defTabSz="455613" rtl="0" eaLnBrk="0" fontAlgn="base" hangingPunct="0">
        <a:spcBef>
          <a:spcPct val="0"/>
        </a:spcBef>
        <a:spcAft>
          <a:spcPct val="0"/>
        </a:spcAft>
        <a:buClr>
          <a:srgbClr val="000000"/>
        </a:buClr>
        <a:buSzPct val="100000"/>
        <a:buFont typeface="Times New Roman" charset="0"/>
        <a:defRPr sz="2700" kern="1200">
          <a:solidFill>
            <a:srgbClr val="000000"/>
          </a:solidFill>
          <a:latin typeface="+mn-lt"/>
          <a:ea typeface="+mn-ea"/>
          <a:cs typeface="+mn-cs"/>
        </a:defRPr>
      </a:lvl2pPr>
      <a:lvl3pPr marL="1141413" indent="-227013" algn="ctr" defTabSz="455613" rtl="0" eaLnBrk="0" fontAlgn="base" hangingPunct="0">
        <a:spcBef>
          <a:spcPct val="0"/>
        </a:spcBef>
        <a:spcAft>
          <a:spcPct val="0"/>
        </a:spcAft>
        <a:buClr>
          <a:srgbClr val="000000"/>
        </a:buClr>
        <a:buSzPct val="100000"/>
        <a:buFont typeface="Times New Roman" charset="0"/>
        <a:defRPr sz="2700" kern="1200">
          <a:solidFill>
            <a:srgbClr val="000000"/>
          </a:solidFill>
          <a:latin typeface="+mn-lt"/>
          <a:ea typeface="+mn-ea"/>
          <a:cs typeface="+mn-cs"/>
        </a:defRPr>
      </a:lvl3pPr>
      <a:lvl4pPr marL="1598613" indent="-227013" algn="ctr" defTabSz="455613" rtl="0" eaLnBrk="0" fontAlgn="base" hangingPunct="0">
        <a:spcBef>
          <a:spcPct val="0"/>
        </a:spcBef>
        <a:spcAft>
          <a:spcPct val="0"/>
        </a:spcAft>
        <a:buClr>
          <a:srgbClr val="000000"/>
        </a:buClr>
        <a:buSzPct val="100000"/>
        <a:buFont typeface="Times New Roman" charset="0"/>
        <a:defRPr sz="2700" kern="1200">
          <a:solidFill>
            <a:srgbClr val="000000"/>
          </a:solidFill>
          <a:latin typeface="+mn-lt"/>
          <a:ea typeface="+mn-ea"/>
          <a:cs typeface="+mn-cs"/>
        </a:defRPr>
      </a:lvl4pPr>
      <a:lvl5pPr marL="2055813" indent="-227013" algn="ctr" defTabSz="455613" rtl="0" eaLnBrk="0" fontAlgn="base" hangingPunct="0">
        <a:spcBef>
          <a:spcPct val="0"/>
        </a:spcBef>
        <a:spcAft>
          <a:spcPct val="0"/>
        </a:spcAft>
        <a:buClr>
          <a:srgbClr val="000000"/>
        </a:buClr>
        <a:buSzPct val="100000"/>
        <a:buFont typeface="Times New Roman" charset="0"/>
        <a:defRPr sz="27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1735138" y="2139950"/>
            <a:ext cx="12541250" cy="463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b" anchorCtr="0" compatLnSpc="1">
            <a:prstTxWarp prst="textNoShape">
              <a:avLst/>
            </a:prstTxWarp>
          </a:bodyPr>
          <a:lstStyle/>
          <a:p>
            <a:pPr lvl="0"/>
            <a:r>
              <a:rPr lang="en-GB" altLang="en-US"/>
              <a:t>Click to edit the title text format</a:t>
            </a:r>
          </a:p>
        </p:txBody>
      </p:sp>
      <p:sp>
        <p:nvSpPr>
          <p:cNvPr id="7170" name="Rectangle 2"/>
          <p:cNvSpPr>
            <a:spLocks noGrp="1" noChangeArrowheads="1"/>
          </p:cNvSpPr>
          <p:nvPr>
            <p:ph type="body" idx="1"/>
          </p:nvPr>
        </p:nvSpPr>
        <p:spPr bwMode="auto">
          <a:xfrm>
            <a:off x="1735138" y="6892925"/>
            <a:ext cx="12541250" cy="463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58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9pPr>
    </p:titleStyle>
    <p:bodyStyle>
      <a:lvl1pPr marL="341313" indent="-341313" algn="ctr" defTabSz="455613" rtl="0" eaLnBrk="0" fontAlgn="base" hangingPunct="0">
        <a:spcBef>
          <a:spcPct val="0"/>
        </a:spcBef>
        <a:spcAft>
          <a:spcPct val="0"/>
        </a:spcAft>
        <a:buClr>
          <a:srgbClr val="000000"/>
        </a:buClr>
        <a:buSzPct val="100000"/>
        <a:buFont typeface="Times New Roman" charset="0"/>
        <a:defRPr sz="2700" kern="1200">
          <a:solidFill>
            <a:srgbClr val="000000"/>
          </a:solidFill>
          <a:latin typeface="+mn-lt"/>
          <a:ea typeface="+mn-ea"/>
          <a:cs typeface="+mn-cs"/>
        </a:defRPr>
      </a:lvl1pPr>
      <a:lvl2pPr marL="741363" indent="-284163" algn="ctr" defTabSz="455613" rtl="0" eaLnBrk="0" fontAlgn="base" hangingPunct="0">
        <a:spcBef>
          <a:spcPct val="0"/>
        </a:spcBef>
        <a:spcAft>
          <a:spcPct val="0"/>
        </a:spcAft>
        <a:buClr>
          <a:srgbClr val="000000"/>
        </a:buClr>
        <a:buSzPct val="100000"/>
        <a:buFont typeface="Times New Roman" charset="0"/>
        <a:defRPr sz="2700" kern="1200">
          <a:solidFill>
            <a:srgbClr val="000000"/>
          </a:solidFill>
          <a:latin typeface="+mn-lt"/>
          <a:ea typeface="+mn-ea"/>
          <a:cs typeface="+mn-cs"/>
        </a:defRPr>
      </a:lvl2pPr>
      <a:lvl3pPr marL="1141413" indent="-227013" algn="ctr" defTabSz="455613" rtl="0" eaLnBrk="0" fontAlgn="base" hangingPunct="0">
        <a:spcBef>
          <a:spcPct val="0"/>
        </a:spcBef>
        <a:spcAft>
          <a:spcPct val="0"/>
        </a:spcAft>
        <a:buClr>
          <a:srgbClr val="000000"/>
        </a:buClr>
        <a:buSzPct val="100000"/>
        <a:buFont typeface="Times New Roman" charset="0"/>
        <a:defRPr sz="2700" kern="1200">
          <a:solidFill>
            <a:srgbClr val="000000"/>
          </a:solidFill>
          <a:latin typeface="+mn-lt"/>
          <a:ea typeface="+mn-ea"/>
          <a:cs typeface="+mn-cs"/>
        </a:defRPr>
      </a:lvl3pPr>
      <a:lvl4pPr marL="1598613" indent="-227013" algn="ctr" defTabSz="455613" rtl="0" eaLnBrk="0" fontAlgn="base" hangingPunct="0">
        <a:spcBef>
          <a:spcPct val="0"/>
        </a:spcBef>
        <a:spcAft>
          <a:spcPct val="0"/>
        </a:spcAft>
        <a:buClr>
          <a:srgbClr val="000000"/>
        </a:buClr>
        <a:buSzPct val="100000"/>
        <a:buFont typeface="Times New Roman" charset="0"/>
        <a:defRPr sz="2700" kern="1200">
          <a:solidFill>
            <a:srgbClr val="000000"/>
          </a:solidFill>
          <a:latin typeface="+mn-lt"/>
          <a:ea typeface="+mn-ea"/>
          <a:cs typeface="+mn-cs"/>
        </a:defRPr>
      </a:lvl4pPr>
      <a:lvl5pPr marL="2055813" indent="-227013" algn="ctr" defTabSz="455613" rtl="0" eaLnBrk="0" fontAlgn="base" hangingPunct="0">
        <a:spcBef>
          <a:spcPct val="0"/>
        </a:spcBef>
        <a:spcAft>
          <a:spcPct val="0"/>
        </a:spcAft>
        <a:buClr>
          <a:srgbClr val="000000"/>
        </a:buClr>
        <a:buSzPct val="100000"/>
        <a:buFont typeface="Times New Roman" charset="0"/>
        <a:defRPr sz="27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2500313" y="357188"/>
            <a:ext cx="19400837" cy="3436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title text format</a:t>
            </a:r>
          </a:p>
        </p:txBody>
      </p:sp>
      <p:sp>
        <p:nvSpPr>
          <p:cNvPr id="8194" name="Rectangle 2"/>
          <p:cNvSpPr>
            <a:spLocks noGrp="1" noChangeArrowheads="1"/>
          </p:cNvSpPr>
          <p:nvPr>
            <p:ph type="body" idx="1"/>
          </p:nvPr>
        </p:nvSpPr>
        <p:spPr bwMode="auto">
          <a:xfrm>
            <a:off x="1217613" y="3209925"/>
            <a:ext cx="21931312" cy="904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70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9pPr>
    </p:titleStyle>
    <p:bodyStyle>
      <a:lvl1pPr marL="341313" indent="-341313" algn="l" defTabSz="455613" rtl="0" eaLnBrk="0" fontAlgn="base" hangingPunct="0">
        <a:spcBef>
          <a:spcPts val="4025"/>
        </a:spcBef>
        <a:spcAft>
          <a:spcPct val="0"/>
        </a:spcAft>
        <a:buClr>
          <a:srgbClr val="000000"/>
        </a:buClr>
        <a:buSzPct val="100000"/>
        <a:buFont typeface="Times New Roman" charset="0"/>
        <a:defRPr sz="4100" kern="1200">
          <a:solidFill>
            <a:srgbClr val="000000"/>
          </a:solidFill>
          <a:latin typeface="+mn-lt"/>
          <a:ea typeface="+mn-ea"/>
          <a:cs typeface="+mn-cs"/>
        </a:defRPr>
      </a:lvl1pPr>
      <a:lvl2pPr marL="741363" indent="-284163" algn="l" defTabSz="455613" rtl="0" eaLnBrk="0" fontAlgn="base" hangingPunct="0">
        <a:spcBef>
          <a:spcPts val="4025"/>
        </a:spcBef>
        <a:spcAft>
          <a:spcPct val="0"/>
        </a:spcAft>
        <a:buClr>
          <a:srgbClr val="000000"/>
        </a:buClr>
        <a:buSzPct val="100000"/>
        <a:buFont typeface="Times New Roman" charset="0"/>
        <a:defRPr sz="4100" kern="1200">
          <a:solidFill>
            <a:srgbClr val="000000"/>
          </a:solidFill>
          <a:latin typeface="+mn-lt"/>
          <a:ea typeface="+mn-ea"/>
          <a:cs typeface="+mn-cs"/>
        </a:defRPr>
      </a:lvl2pPr>
      <a:lvl3pPr marL="1141413" indent="-227013" algn="l" defTabSz="455613" rtl="0" eaLnBrk="0" fontAlgn="base" hangingPunct="0">
        <a:spcBef>
          <a:spcPts val="4025"/>
        </a:spcBef>
        <a:spcAft>
          <a:spcPct val="0"/>
        </a:spcAft>
        <a:buClr>
          <a:srgbClr val="000000"/>
        </a:buClr>
        <a:buSzPct val="100000"/>
        <a:buFont typeface="Times New Roman" charset="0"/>
        <a:defRPr sz="4100" kern="1200">
          <a:solidFill>
            <a:srgbClr val="000000"/>
          </a:solidFill>
          <a:latin typeface="+mn-lt"/>
          <a:ea typeface="+mn-ea"/>
          <a:cs typeface="+mn-cs"/>
        </a:defRPr>
      </a:lvl3pPr>
      <a:lvl4pPr marL="1598613" indent="-227013" algn="l" defTabSz="455613" rtl="0" eaLnBrk="0" fontAlgn="base" hangingPunct="0">
        <a:spcBef>
          <a:spcPts val="4025"/>
        </a:spcBef>
        <a:spcAft>
          <a:spcPct val="0"/>
        </a:spcAft>
        <a:buClr>
          <a:srgbClr val="000000"/>
        </a:buClr>
        <a:buSzPct val="100000"/>
        <a:buFont typeface="Times New Roman" charset="0"/>
        <a:defRPr sz="4100" kern="1200">
          <a:solidFill>
            <a:srgbClr val="000000"/>
          </a:solidFill>
          <a:latin typeface="+mn-lt"/>
          <a:ea typeface="+mn-ea"/>
          <a:cs typeface="+mn-cs"/>
        </a:defRPr>
      </a:lvl4pPr>
      <a:lvl5pPr marL="2055813" indent="-227013" algn="l" defTabSz="455613" rtl="0" eaLnBrk="0" fontAlgn="base" hangingPunct="0">
        <a:spcBef>
          <a:spcPts val="4025"/>
        </a:spcBef>
        <a:spcAft>
          <a:spcPct val="0"/>
        </a:spcAft>
        <a:buClr>
          <a:srgbClr val="000000"/>
        </a:buClr>
        <a:buSzPct val="100000"/>
        <a:buFont typeface="Times New Roman" charset="0"/>
        <a:defRPr sz="41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217613" y="544513"/>
            <a:ext cx="21931312" cy="2281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9218" name="Rectangle 2"/>
          <p:cNvSpPr>
            <a:spLocks noGrp="1" noChangeArrowheads="1"/>
          </p:cNvSpPr>
          <p:nvPr>
            <p:ph type="body" idx="1"/>
          </p:nvPr>
        </p:nvSpPr>
        <p:spPr bwMode="auto">
          <a:xfrm>
            <a:off x="1217613" y="3209925"/>
            <a:ext cx="21931312" cy="904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89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9pPr>
    </p:titleStyle>
    <p:bodyStyle>
      <a:lvl1pPr marL="341313" indent="-341313" algn="l" defTabSz="455613" rtl="0" eaLnBrk="0" fontAlgn="base" hangingPunct="0">
        <a:spcBef>
          <a:spcPts val="4025"/>
        </a:spcBef>
        <a:spcAft>
          <a:spcPct val="0"/>
        </a:spcAft>
        <a:buClr>
          <a:srgbClr val="000000"/>
        </a:buClr>
        <a:buSzPct val="100000"/>
        <a:buFont typeface="Times New Roman" charset="0"/>
        <a:defRPr sz="4100" kern="1200">
          <a:solidFill>
            <a:srgbClr val="000000"/>
          </a:solidFill>
          <a:latin typeface="+mn-lt"/>
          <a:ea typeface="+mn-ea"/>
          <a:cs typeface="+mn-cs"/>
        </a:defRPr>
      </a:lvl1pPr>
      <a:lvl2pPr marL="741363" indent="-284163" algn="l" defTabSz="455613" rtl="0" eaLnBrk="0" fontAlgn="base" hangingPunct="0">
        <a:spcBef>
          <a:spcPts val="4025"/>
        </a:spcBef>
        <a:spcAft>
          <a:spcPct val="0"/>
        </a:spcAft>
        <a:buClr>
          <a:srgbClr val="000000"/>
        </a:buClr>
        <a:buSzPct val="100000"/>
        <a:buFont typeface="Times New Roman" charset="0"/>
        <a:defRPr sz="4100" kern="1200">
          <a:solidFill>
            <a:srgbClr val="000000"/>
          </a:solidFill>
          <a:latin typeface="+mn-lt"/>
          <a:ea typeface="+mn-ea"/>
          <a:cs typeface="+mn-cs"/>
        </a:defRPr>
      </a:lvl2pPr>
      <a:lvl3pPr marL="1141413" indent="-227013" algn="l" defTabSz="455613" rtl="0" eaLnBrk="0" fontAlgn="base" hangingPunct="0">
        <a:spcBef>
          <a:spcPts val="4025"/>
        </a:spcBef>
        <a:spcAft>
          <a:spcPct val="0"/>
        </a:spcAft>
        <a:buClr>
          <a:srgbClr val="000000"/>
        </a:buClr>
        <a:buSzPct val="100000"/>
        <a:buFont typeface="Times New Roman" charset="0"/>
        <a:defRPr sz="4100" kern="1200">
          <a:solidFill>
            <a:srgbClr val="000000"/>
          </a:solidFill>
          <a:latin typeface="+mn-lt"/>
          <a:ea typeface="+mn-ea"/>
          <a:cs typeface="+mn-cs"/>
        </a:defRPr>
      </a:lvl3pPr>
      <a:lvl4pPr marL="1598613" indent="-227013" algn="l" defTabSz="455613" rtl="0" eaLnBrk="0" fontAlgn="base" hangingPunct="0">
        <a:spcBef>
          <a:spcPts val="4025"/>
        </a:spcBef>
        <a:spcAft>
          <a:spcPct val="0"/>
        </a:spcAft>
        <a:buClr>
          <a:srgbClr val="000000"/>
        </a:buClr>
        <a:buSzPct val="100000"/>
        <a:buFont typeface="Times New Roman" charset="0"/>
        <a:defRPr sz="4100" kern="1200">
          <a:solidFill>
            <a:srgbClr val="000000"/>
          </a:solidFill>
          <a:latin typeface="+mn-lt"/>
          <a:ea typeface="+mn-ea"/>
          <a:cs typeface="+mn-cs"/>
        </a:defRPr>
      </a:lvl4pPr>
      <a:lvl5pPr marL="2055813" indent="-227013" algn="l" defTabSz="455613" rtl="0" eaLnBrk="0" fontAlgn="base" hangingPunct="0">
        <a:spcBef>
          <a:spcPts val="4025"/>
        </a:spcBef>
        <a:spcAft>
          <a:spcPct val="0"/>
        </a:spcAft>
        <a:buClr>
          <a:srgbClr val="000000"/>
        </a:buClr>
        <a:buSzPct val="100000"/>
        <a:buFont typeface="Times New Roman" charset="0"/>
        <a:defRPr sz="41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bwMode="auto">
          <a:xfrm>
            <a:off x="1735138" y="357188"/>
            <a:ext cx="20901025" cy="3436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title text format</a:t>
            </a:r>
          </a:p>
        </p:txBody>
      </p:sp>
      <p:sp>
        <p:nvSpPr>
          <p:cNvPr id="10242" name="Rectangle 2"/>
          <p:cNvSpPr>
            <a:spLocks noGrp="1" noChangeArrowheads="1"/>
          </p:cNvSpPr>
          <p:nvPr>
            <p:ph type="body" idx="1"/>
          </p:nvPr>
        </p:nvSpPr>
        <p:spPr bwMode="auto">
          <a:xfrm>
            <a:off x="1735138" y="3892550"/>
            <a:ext cx="10210800" cy="8542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70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9pPr>
    </p:titleStyle>
    <p:bodyStyle>
      <a:lvl1pPr marL="341313" indent="-3413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1pPr>
      <a:lvl2pPr marL="741363" indent="-28416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2pPr>
      <a:lvl3pPr marL="1141413" indent="-2270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598613" indent="-2270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4pPr>
      <a:lvl5pPr marL="2055813" indent="-2270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13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eg"/><Relationship Id="rId1" Type="http://schemas.openxmlformats.org/officeDocument/2006/relationships/slideLayout" Target="../slideLayouts/slideLayout13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jpeg"/><Relationship Id="rId1" Type="http://schemas.openxmlformats.org/officeDocument/2006/relationships/slideLayout" Target="../slideLayouts/slideLayout13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70792"/>
            <a:ext cx="24382413" cy="16254942"/>
          </a:xfrm>
          <a:prstGeom prst="rect">
            <a:avLst/>
          </a:prstGeom>
        </p:spPr>
      </p:pic>
      <p:sp>
        <p:nvSpPr>
          <p:cNvPr id="15362" name="AutoShape 2"/>
          <p:cNvSpPr>
            <a:spLocks noChangeArrowheads="1"/>
          </p:cNvSpPr>
          <p:nvPr/>
        </p:nvSpPr>
        <p:spPr bwMode="auto">
          <a:xfrm>
            <a:off x="-60326" y="9091613"/>
            <a:ext cx="13043620" cy="2446337"/>
          </a:xfrm>
          <a:prstGeom prst="roundRect">
            <a:avLst>
              <a:gd name="adj" fmla="val 83"/>
            </a:avLst>
          </a:prstGeom>
          <a:solidFill>
            <a:srgbClr val="FFFFFF"/>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5363" name="Text Box 3"/>
          <p:cNvSpPr txBox="1">
            <a:spLocks noChangeArrowheads="1"/>
          </p:cNvSpPr>
          <p:nvPr/>
        </p:nvSpPr>
        <p:spPr bwMode="auto">
          <a:xfrm>
            <a:off x="1149349" y="9556750"/>
            <a:ext cx="11894269" cy="169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9pPr>
          </a:lstStyle>
          <a:p>
            <a:pPr eaLnBrk="1" hangingPunct="1">
              <a:lnSpc>
                <a:spcPct val="93000"/>
              </a:lnSpc>
              <a:buSzPct val="100000"/>
            </a:pPr>
            <a:r>
              <a:rPr lang="sv-SE" altLang="en-US" sz="5000" b="1" dirty="0" smtClean="0">
                <a:solidFill>
                  <a:srgbClr val="6AAFE3"/>
                </a:solidFill>
                <a:latin typeface="Cabin" charset="0"/>
              </a:rPr>
              <a:t>The </a:t>
            </a:r>
            <a:r>
              <a:rPr lang="sv-SE" altLang="en-US" sz="5000" b="1" dirty="0" err="1" smtClean="0">
                <a:solidFill>
                  <a:srgbClr val="6AAFE3"/>
                </a:solidFill>
                <a:latin typeface="Cabin" charset="0"/>
              </a:rPr>
              <a:t>Sanctuary</a:t>
            </a:r>
            <a:r>
              <a:rPr lang="sv-SE" altLang="en-US" sz="5000" b="1" dirty="0" smtClean="0">
                <a:solidFill>
                  <a:srgbClr val="6AAFE3"/>
                </a:solidFill>
                <a:latin typeface="Cabin" charset="0"/>
              </a:rPr>
              <a:t> – </a:t>
            </a:r>
            <a:r>
              <a:rPr lang="sv-SE" altLang="en-US" sz="5000" b="1" dirty="0" err="1" smtClean="0">
                <a:solidFill>
                  <a:srgbClr val="6AAFE3"/>
                </a:solidFill>
                <a:latin typeface="Cabin" charset="0"/>
              </a:rPr>
              <a:t>Offerings</a:t>
            </a:r>
            <a:r>
              <a:rPr lang="sv-SE" altLang="en-US" sz="5000" b="1" dirty="0" smtClean="0">
                <a:solidFill>
                  <a:srgbClr val="6AAFE3"/>
                </a:solidFill>
                <a:latin typeface="Cabin" charset="0"/>
              </a:rPr>
              <a:t> and Symbolism</a:t>
            </a:r>
            <a:endParaRPr lang="sv-SE" altLang="en-US" sz="5000" b="1" dirty="0">
              <a:solidFill>
                <a:srgbClr val="6AAFE3"/>
              </a:solidFill>
              <a:latin typeface="Cabin" charset="0"/>
            </a:endParaRPr>
          </a:p>
          <a:p>
            <a:pPr eaLnBrk="1" hangingPunct="1">
              <a:lnSpc>
                <a:spcPct val="93000"/>
              </a:lnSpc>
              <a:buSzPct val="100000"/>
            </a:pPr>
            <a:r>
              <a:rPr lang="sv-SE" altLang="en-US" sz="5000" dirty="0">
                <a:solidFill>
                  <a:srgbClr val="6AAFE3"/>
                </a:solidFill>
                <a:latin typeface="Cabin" charset="0"/>
              </a:rPr>
              <a:t>Christian </a:t>
            </a:r>
            <a:r>
              <a:rPr lang="sv-SE" altLang="en-US" sz="5000" dirty="0" err="1" smtClean="0">
                <a:solidFill>
                  <a:srgbClr val="6AAFE3"/>
                </a:solidFill>
                <a:latin typeface="Cabin" charset="0"/>
              </a:rPr>
              <a:t>Hjortland</a:t>
            </a:r>
            <a:r>
              <a:rPr lang="sv-SE" altLang="en-US" sz="5000" dirty="0">
                <a:solidFill>
                  <a:srgbClr val="6AAFE3"/>
                </a:solidFill>
                <a:latin typeface="Cabin" charset="0"/>
              </a:rPr>
              <a:t/>
            </a:r>
            <a:br>
              <a:rPr lang="sv-SE" altLang="en-US" sz="5000" dirty="0">
                <a:solidFill>
                  <a:srgbClr val="6AAFE3"/>
                </a:solidFill>
                <a:latin typeface="Cabin" charset="0"/>
              </a:rPr>
            </a:br>
            <a:endParaRPr lang="sv-SE" altLang="en-US" sz="5000" dirty="0">
              <a:solidFill>
                <a:srgbClr val="6AAFE3"/>
              </a:solidFill>
              <a:latin typeface="Cabin"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31651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5. </a:t>
            </a:r>
            <a:r>
              <a:rPr lang="sv-SE" altLang="en-US" sz="8000" b="1" dirty="0" err="1" smtClean="0">
                <a:solidFill>
                  <a:srgbClr val="6AAFE3"/>
                </a:solidFill>
                <a:latin typeface="Cabin" charset="0"/>
              </a:rPr>
              <a:t>Trespass</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Offering</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4900" dirty="0">
                <a:solidFill>
                  <a:srgbClr val="FFFFFF"/>
                </a:solidFill>
                <a:latin typeface="Arial" charset="0"/>
                <a:ea typeface="Helvetica;Arial" charset="0"/>
                <a:cs typeface="Helvetica;Arial" charset="0"/>
              </a:rPr>
              <a:t>“Let the members of every family begin to work over against their own houses. Let them humble themselves before God</a:t>
            </a:r>
            <a:r>
              <a:rPr lang="en-US" altLang="en-US" sz="4900" dirty="0">
                <a:solidFill>
                  <a:srgbClr val="FAE580"/>
                </a:solidFill>
                <a:latin typeface="Arial" charset="0"/>
                <a:ea typeface="Helvetica;Arial" charset="0"/>
                <a:cs typeface="Helvetica;Arial" charset="0"/>
              </a:rPr>
              <a:t>. </a:t>
            </a:r>
            <a:r>
              <a:rPr lang="en-US" altLang="en-US" sz="4900" b="1" dirty="0">
                <a:solidFill>
                  <a:srgbClr val="FAE580"/>
                </a:solidFill>
                <a:latin typeface="Arial" charset="0"/>
                <a:ea typeface="Helvetica;Arial" charset="0"/>
                <a:cs typeface="Helvetica;Arial" charset="0"/>
              </a:rPr>
              <a:t>It would be well to have a trespass-offering box in sight, and have all the household agreed that whosoever speaks unkindly of another or utters angry words, shall drop into the trespass-offering box a certain sum of money</a:t>
            </a:r>
            <a:r>
              <a:rPr lang="en-US" altLang="en-US" sz="4900" b="1" dirty="0">
                <a:solidFill>
                  <a:srgbClr val="FFFFFF"/>
                </a:solidFill>
                <a:latin typeface="Arial" charset="0"/>
                <a:ea typeface="Helvetica;Arial" charset="0"/>
                <a:cs typeface="Helvetica;Arial" charset="0"/>
              </a:rPr>
              <a:t>. </a:t>
            </a:r>
            <a:r>
              <a:rPr lang="en-US" altLang="en-US" sz="4900" dirty="0">
                <a:solidFill>
                  <a:srgbClr val="FFFFFF"/>
                </a:solidFill>
                <a:latin typeface="Arial" charset="0"/>
                <a:ea typeface="Helvetica;Arial" charset="0"/>
                <a:cs typeface="Helvetica;Arial" charset="0"/>
              </a:rPr>
              <a:t>This would put them upon their guard against the wicked words which work injury, not only to their brethren, but to themselves. No man of himself can tame the unruly member, the tongue; but God will do the work for him who comes unto him with contrite heart in faith and with humble supplication. By the help of God, bridle your tongues</a:t>
            </a:r>
            <a:r>
              <a:rPr lang="en-US" altLang="en-US" sz="4900" dirty="0">
                <a:solidFill>
                  <a:srgbClr val="FAE580"/>
                </a:solidFill>
                <a:latin typeface="Arial" charset="0"/>
                <a:ea typeface="Helvetica;Arial" charset="0"/>
                <a:cs typeface="Helvetica;Arial" charset="0"/>
              </a:rPr>
              <a:t>; </a:t>
            </a:r>
            <a:r>
              <a:rPr lang="en-US" altLang="en-US" sz="4900" b="1" dirty="0">
                <a:solidFill>
                  <a:srgbClr val="FAE580"/>
                </a:solidFill>
                <a:latin typeface="Arial" charset="0"/>
                <a:ea typeface="Helvetica;Arial" charset="0"/>
                <a:cs typeface="Helvetica;Arial" charset="0"/>
              </a:rPr>
              <a:t>talk less, and pray more</a:t>
            </a:r>
            <a:r>
              <a:rPr lang="en-US" altLang="en-US" sz="4900" dirty="0">
                <a:solidFill>
                  <a:srgbClr val="FFFFFF"/>
                </a:solidFill>
                <a:latin typeface="Arial" charset="0"/>
                <a:ea typeface="Helvetica;Arial" charset="0"/>
                <a:cs typeface="Helvetica;Arial" charset="0"/>
              </a:rPr>
              <a:t>.  {RH, March 12, 1895 par. 12}  </a:t>
            </a:r>
          </a:p>
          <a:p>
            <a:pPr marL="7938" indent="0" eaLnBrk="1" hangingPunct="1">
              <a:lnSpc>
                <a:spcPct val="93000"/>
              </a:lnSpc>
            </a:pPr>
            <a:endParaRPr lang="en-US" altLang="en-US" sz="4900" dirty="0" smtClean="0">
              <a:solidFill>
                <a:srgbClr val="FFFFFF"/>
              </a:solidFill>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831987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31651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a:t>
            </a:r>
            <a:r>
              <a:rPr lang="sv-SE" altLang="en-US" sz="8000" b="1" dirty="0" err="1" smtClean="0">
                <a:solidFill>
                  <a:srgbClr val="6AAFE3"/>
                </a:solidFill>
                <a:latin typeface="Cabin" charset="0"/>
              </a:rPr>
              <a:t>High</a:t>
            </a:r>
            <a:r>
              <a:rPr lang="sv-SE" altLang="en-US" sz="8000" b="1" dirty="0" smtClean="0">
                <a:solidFill>
                  <a:srgbClr val="6AAFE3"/>
                </a:solidFill>
                <a:latin typeface="Cabin" charset="0"/>
              </a:rPr>
              <a:t> Priest</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6000" dirty="0" smtClean="0">
                <a:solidFill>
                  <a:srgbClr val="FFFFFF"/>
                </a:solidFill>
                <a:latin typeface="Arial" charset="0"/>
                <a:ea typeface="Helvetica;Arial" charset="0"/>
                <a:cs typeface="Helvetica;Arial" charset="0"/>
              </a:rPr>
              <a:t>Clothing: Exodus 28:4, 6, 21, 29-30</a:t>
            </a:r>
          </a:p>
          <a:p>
            <a:pPr marL="7938" indent="0" eaLnBrk="1" hangingPunct="1">
              <a:lnSpc>
                <a:spcPct val="93000"/>
              </a:lnSpc>
            </a:pPr>
            <a:endParaRPr lang="en-US" altLang="en-US" sz="6000" dirty="0">
              <a:solidFill>
                <a:srgbClr val="FFFFFF"/>
              </a:solidFill>
              <a:latin typeface="Arial" charset="0"/>
              <a:ea typeface="Helvetica;Arial" charset="0"/>
              <a:cs typeface="Helvetica;Arial" charset="0"/>
            </a:endParaRPr>
          </a:p>
          <a:p>
            <a:r>
              <a:rPr lang="en-US" sz="6000" b="1" dirty="0" smtClean="0">
                <a:solidFill>
                  <a:srgbClr val="FAE580"/>
                </a:solidFill>
                <a:latin typeface="Arial" charset="0"/>
                <a:ea typeface="Arial" charset="0"/>
                <a:cs typeface="Arial" charset="0"/>
              </a:rPr>
              <a:t>Gold</a:t>
            </a:r>
            <a:r>
              <a:rPr lang="en-US" sz="6000" b="1" dirty="0" smtClean="0">
                <a:latin typeface="Arial" charset="0"/>
                <a:ea typeface="Arial" charset="0"/>
                <a:cs typeface="Arial" charset="0"/>
              </a:rPr>
              <a:t> </a:t>
            </a:r>
            <a:r>
              <a:rPr lang="en-US" sz="6000" dirty="0" smtClean="0">
                <a:latin typeface="Arial" charset="0"/>
                <a:ea typeface="Arial" charset="0"/>
                <a:cs typeface="Arial" charset="0"/>
              </a:rPr>
              <a:t>= </a:t>
            </a:r>
            <a:r>
              <a:rPr lang="en-US" sz="6000" dirty="0">
                <a:latin typeface="Arial" charset="0"/>
                <a:ea typeface="Arial" charset="0"/>
                <a:cs typeface="Arial" charset="0"/>
              </a:rPr>
              <a:t>Pure character (Is </a:t>
            </a:r>
            <a:r>
              <a:rPr lang="en-US" sz="6000" dirty="0" smtClean="0">
                <a:latin typeface="Arial" charset="0"/>
                <a:ea typeface="Arial" charset="0"/>
                <a:cs typeface="Arial" charset="0"/>
              </a:rPr>
              <a:t>13:12)</a:t>
            </a:r>
          </a:p>
          <a:p>
            <a:r>
              <a:rPr lang="en-US" sz="6000" b="1" dirty="0" smtClean="0">
                <a:solidFill>
                  <a:srgbClr val="FAE580"/>
                </a:solidFill>
                <a:latin typeface="Arial" charset="0"/>
                <a:ea typeface="Arial" charset="0"/>
                <a:cs typeface="Arial" charset="0"/>
              </a:rPr>
              <a:t>Blue</a:t>
            </a:r>
            <a:r>
              <a:rPr lang="en-US" sz="6000" b="1" dirty="0" smtClean="0">
                <a:latin typeface="Arial" charset="0"/>
                <a:ea typeface="Arial" charset="0"/>
                <a:cs typeface="Arial" charset="0"/>
              </a:rPr>
              <a:t> </a:t>
            </a:r>
            <a:r>
              <a:rPr lang="en-US" sz="6000" dirty="0" smtClean="0">
                <a:latin typeface="Arial" charset="0"/>
                <a:ea typeface="Arial" charset="0"/>
                <a:cs typeface="Arial" charset="0"/>
              </a:rPr>
              <a:t>= </a:t>
            </a:r>
            <a:r>
              <a:rPr lang="en-US" sz="6000" dirty="0">
                <a:latin typeface="Arial" charset="0"/>
                <a:ea typeface="Arial" charset="0"/>
                <a:cs typeface="Arial" charset="0"/>
              </a:rPr>
              <a:t>The law (Numbers </a:t>
            </a:r>
            <a:r>
              <a:rPr lang="en-US" sz="6000" dirty="0" smtClean="0">
                <a:latin typeface="Arial" charset="0"/>
                <a:ea typeface="Arial" charset="0"/>
                <a:cs typeface="Arial" charset="0"/>
              </a:rPr>
              <a:t>15:38-39)</a:t>
            </a:r>
          </a:p>
          <a:p>
            <a:r>
              <a:rPr lang="en-US" sz="6000" b="1" dirty="0" smtClean="0">
                <a:solidFill>
                  <a:srgbClr val="FAE580"/>
                </a:solidFill>
                <a:latin typeface="Arial" charset="0"/>
                <a:ea typeface="Arial" charset="0"/>
                <a:cs typeface="Arial" charset="0"/>
              </a:rPr>
              <a:t>Purple</a:t>
            </a:r>
            <a:r>
              <a:rPr lang="en-US" sz="6000" b="1" dirty="0" smtClean="0">
                <a:latin typeface="Arial" charset="0"/>
                <a:ea typeface="Arial" charset="0"/>
                <a:cs typeface="Arial" charset="0"/>
              </a:rPr>
              <a:t> </a:t>
            </a:r>
            <a:r>
              <a:rPr lang="en-US" sz="6000" dirty="0" smtClean="0">
                <a:latin typeface="Arial" charset="0"/>
                <a:ea typeface="Arial" charset="0"/>
                <a:cs typeface="Arial" charset="0"/>
              </a:rPr>
              <a:t>= </a:t>
            </a:r>
            <a:r>
              <a:rPr lang="en-US" sz="6000" dirty="0">
                <a:latin typeface="Arial" charset="0"/>
                <a:ea typeface="Arial" charset="0"/>
                <a:cs typeface="Arial" charset="0"/>
              </a:rPr>
              <a:t>Royalty (Mark 15:17, Judges 8:26)</a:t>
            </a:r>
          </a:p>
          <a:p>
            <a:r>
              <a:rPr lang="en-US" sz="6000" b="1" dirty="0" smtClean="0">
                <a:solidFill>
                  <a:srgbClr val="FAE580"/>
                </a:solidFill>
                <a:latin typeface="Arial" charset="0"/>
                <a:ea typeface="Arial" charset="0"/>
                <a:cs typeface="Arial" charset="0"/>
              </a:rPr>
              <a:t>Scarlet</a:t>
            </a:r>
            <a:r>
              <a:rPr lang="en-US" sz="6000" b="1" dirty="0" smtClean="0">
                <a:latin typeface="Arial" charset="0"/>
                <a:ea typeface="Arial" charset="0"/>
                <a:cs typeface="Arial" charset="0"/>
              </a:rPr>
              <a:t> </a:t>
            </a:r>
            <a:r>
              <a:rPr lang="en-US" sz="6000" dirty="0" smtClean="0">
                <a:latin typeface="Arial" charset="0"/>
                <a:ea typeface="Arial" charset="0"/>
                <a:cs typeface="Arial" charset="0"/>
              </a:rPr>
              <a:t>= </a:t>
            </a:r>
            <a:r>
              <a:rPr lang="en-US" sz="6000" dirty="0">
                <a:latin typeface="Arial" charset="0"/>
                <a:ea typeface="Arial" charset="0"/>
                <a:cs typeface="Arial" charset="0"/>
              </a:rPr>
              <a:t>Sin/corruption (Isaiah </a:t>
            </a:r>
            <a:r>
              <a:rPr lang="en-US" sz="6000" dirty="0" smtClean="0">
                <a:latin typeface="Arial" charset="0"/>
                <a:ea typeface="Arial" charset="0"/>
                <a:cs typeface="Arial" charset="0"/>
              </a:rPr>
              <a:t>1:18, </a:t>
            </a:r>
            <a:r>
              <a:rPr lang="en-US" sz="6000" dirty="0">
                <a:latin typeface="Arial" charset="0"/>
                <a:ea typeface="Arial" charset="0"/>
                <a:cs typeface="Arial" charset="0"/>
              </a:rPr>
              <a:t>Nahum </a:t>
            </a:r>
            <a:r>
              <a:rPr lang="en-US" sz="6000" dirty="0" smtClean="0">
                <a:latin typeface="Arial" charset="0"/>
                <a:ea typeface="Arial" charset="0"/>
                <a:cs typeface="Arial" charset="0"/>
              </a:rPr>
              <a:t>2:3, </a:t>
            </a:r>
            <a:r>
              <a:rPr lang="en-US" sz="6000" dirty="0">
                <a:latin typeface="Arial" charset="0"/>
                <a:ea typeface="Arial" charset="0"/>
                <a:cs typeface="Arial" charset="0"/>
              </a:rPr>
              <a:t>Revelation 17:1-4)</a:t>
            </a:r>
          </a:p>
          <a:p>
            <a:r>
              <a:rPr lang="en-US" sz="6000" b="1" dirty="0" smtClean="0">
                <a:solidFill>
                  <a:srgbClr val="FAE580"/>
                </a:solidFill>
                <a:latin typeface="Arial" charset="0"/>
                <a:ea typeface="Arial" charset="0"/>
                <a:cs typeface="Arial" charset="0"/>
              </a:rPr>
              <a:t>White</a:t>
            </a:r>
            <a:r>
              <a:rPr lang="en-US" sz="6000" b="1" dirty="0" smtClean="0">
                <a:latin typeface="Arial" charset="0"/>
                <a:ea typeface="Arial" charset="0"/>
                <a:cs typeface="Arial" charset="0"/>
              </a:rPr>
              <a:t> </a:t>
            </a:r>
            <a:r>
              <a:rPr lang="en-US" sz="6000" dirty="0" smtClean="0">
                <a:latin typeface="Arial" charset="0"/>
                <a:ea typeface="Arial" charset="0"/>
                <a:cs typeface="Arial" charset="0"/>
              </a:rPr>
              <a:t>= </a:t>
            </a:r>
            <a:r>
              <a:rPr lang="en-US" sz="6000" dirty="0">
                <a:latin typeface="Arial" charset="0"/>
                <a:ea typeface="Arial" charset="0"/>
                <a:cs typeface="Arial" charset="0"/>
              </a:rPr>
              <a:t>Purity (Revelation 3:4,5; 7:14; 19:14) </a:t>
            </a:r>
          </a:p>
          <a:p>
            <a:pPr marL="7938" indent="0" eaLnBrk="1" hangingPunct="1">
              <a:lnSpc>
                <a:spcPct val="93000"/>
              </a:lnSpc>
            </a:pPr>
            <a:endParaRPr lang="en-US" altLang="en-US" sz="6000" dirty="0" smtClean="0">
              <a:solidFill>
                <a:srgbClr val="FFFFFF"/>
              </a:solidFill>
              <a:latin typeface="Arial" charset="0"/>
              <a:ea typeface="Helvetica;Arial" charset="0"/>
              <a:cs typeface="Helvetica;Arial" charset="0"/>
            </a:endParaRPr>
          </a:p>
          <a:p>
            <a:pPr marL="7938" indent="0" eaLnBrk="1" hangingPunct="1">
              <a:lnSpc>
                <a:spcPct val="93000"/>
              </a:lnSpc>
            </a:pPr>
            <a:endParaRPr lang="en-US" altLang="en-US" sz="6000" dirty="0" smtClean="0">
              <a:solidFill>
                <a:srgbClr val="FFFFFF"/>
              </a:solidFill>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373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8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31651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a:solidFill>
                  <a:srgbClr val="6AAFE3"/>
                </a:solidFill>
                <a:latin typeface="Cabin" charset="0"/>
              </a:rPr>
              <a:t>The </a:t>
            </a:r>
            <a:r>
              <a:rPr lang="sv-SE" altLang="en-US" sz="8000" b="1" dirty="0" err="1">
                <a:solidFill>
                  <a:srgbClr val="6AAFE3"/>
                </a:solidFill>
                <a:latin typeface="Cabin" charset="0"/>
              </a:rPr>
              <a:t>High</a:t>
            </a:r>
            <a:r>
              <a:rPr lang="sv-SE" altLang="en-US" sz="8000" b="1" dirty="0">
                <a:solidFill>
                  <a:srgbClr val="6AAFE3"/>
                </a:solidFill>
                <a:latin typeface="Cabin" charset="0"/>
              </a:rPr>
              <a:t> Priest</a:t>
            </a: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865188" indent="-857250" eaLnBrk="1" hangingPunct="1">
              <a:lnSpc>
                <a:spcPct val="93000"/>
              </a:lnSpc>
              <a:buFont typeface="Arial" charset="0"/>
              <a:buChar char="•"/>
            </a:pPr>
            <a:r>
              <a:rPr lang="en-US" altLang="en-US" sz="6000" dirty="0" smtClean="0">
                <a:solidFill>
                  <a:srgbClr val="FFFFFF"/>
                </a:solidFill>
                <a:latin typeface="Arial" charset="0"/>
                <a:ea typeface="Helvetica;Arial" charset="0"/>
                <a:cs typeface="Helvetica;Arial" charset="0"/>
              </a:rPr>
              <a:t>Mediator</a:t>
            </a:r>
          </a:p>
          <a:p>
            <a:pPr marL="865188" indent="-857250" eaLnBrk="1" hangingPunct="1">
              <a:lnSpc>
                <a:spcPct val="93000"/>
              </a:lnSpc>
              <a:buFont typeface="Arial" charset="0"/>
              <a:buChar char="•"/>
            </a:pPr>
            <a:r>
              <a:rPr lang="en-US" altLang="en-US" sz="6000" dirty="0" smtClean="0">
                <a:solidFill>
                  <a:srgbClr val="FFFFFF"/>
                </a:solidFill>
                <a:latin typeface="Arial" charset="0"/>
                <a:ea typeface="Helvetica;Arial" charset="0"/>
                <a:cs typeface="Helvetica;Arial" charset="0"/>
              </a:rPr>
              <a:t>Representing</a:t>
            </a:r>
          </a:p>
          <a:p>
            <a:pPr marL="7938" indent="0" eaLnBrk="1" hangingPunct="1">
              <a:lnSpc>
                <a:spcPct val="93000"/>
              </a:lnSpc>
            </a:pPr>
            <a:endParaRPr lang="en-US" altLang="en-US" sz="6000" dirty="0">
              <a:solidFill>
                <a:srgbClr val="FFFFFF"/>
              </a:solidFill>
              <a:latin typeface="Arial" charset="0"/>
              <a:ea typeface="Helvetica;Arial" charset="0"/>
              <a:cs typeface="Helvetica;Arial" charset="0"/>
            </a:endParaRPr>
          </a:p>
          <a:p>
            <a:pPr marL="7938" indent="0" eaLnBrk="1" hangingPunct="1">
              <a:lnSpc>
                <a:spcPct val="93000"/>
              </a:lnSpc>
            </a:pPr>
            <a:r>
              <a:rPr lang="en-US" altLang="en-US" sz="6000" dirty="0" smtClean="0">
                <a:solidFill>
                  <a:srgbClr val="FFFFFF"/>
                </a:solidFill>
                <a:latin typeface="Arial" charset="0"/>
                <a:ea typeface="Helvetica;Arial" charset="0"/>
                <a:cs typeface="Helvetica;Arial" charset="0"/>
              </a:rPr>
              <a:t>“Therefore </a:t>
            </a:r>
            <a:r>
              <a:rPr lang="en-US" altLang="en-US" sz="6000" dirty="0">
                <a:solidFill>
                  <a:srgbClr val="FFFFFF"/>
                </a:solidFill>
                <a:latin typeface="Arial" charset="0"/>
                <a:ea typeface="Helvetica;Arial" charset="0"/>
                <a:cs typeface="Helvetica;Arial" charset="0"/>
              </a:rPr>
              <a:t>as by the offence of one judgment came upon all men to condemnation; even </a:t>
            </a:r>
            <a:r>
              <a:rPr lang="en-US" altLang="en-US" sz="6000" b="1" dirty="0">
                <a:solidFill>
                  <a:srgbClr val="FAE580"/>
                </a:solidFill>
                <a:latin typeface="Arial" charset="0"/>
                <a:ea typeface="Helvetica;Arial" charset="0"/>
                <a:cs typeface="Helvetica;Arial" charset="0"/>
              </a:rPr>
              <a:t>so by the righteousness of one the free gift came upon all men unto justification of life</a:t>
            </a:r>
            <a:r>
              <a:rPr lang="en-US" altLang="en-US" sz="6000" dirty="0" smtClean="0">
                <a:solidFill>
                  <a:srgbClr val="FFFFFF"/>
                </a:solidFill>
                <a:latin typeface="Arial" charset="0"/>
                <a:ea typeface="Helvetica;Arial" charset="0"/>
                <a:cs typeface="Helvetica;Arial" charset="0"/>
              </a:rPr>
              <a:t>.”</a:t>
            </a:r>
          </a:p>
          <a:p>
            <a:pPr marL="7938" indent="0" eaLnBrk="1" hangingPunct="1">
              <a:lnSpc>
                <a:spcPct val="93000"/>
              </a:lnSpc>
            </a:pPr>
            <a:r>
              <a:rPr lang="en-US" altLang="en-US" sz="5000" dirty="0">
                <a:solidFill>
                  <a:srgbClr val="FFFFFF"/>
                </a:solidFill>
                <a:latin typeface="Arial" charset="0"/>
                <a:ea typeface="Helvetica;Arial" charset="0"/>
                <a:cs typeface="Helvetica;Arial" charset="0"/>
              </a:rPr>
              <a:t>- Romans </a:t>
            </a:r>
            <a:r>
              <a:rPr lang="en-US" altLang="en-US" sz="5000" dirty="0" smtClean="0">
                <a:solidFill>
                  <a:srgbClr val="FFFFFF"/>
                </a:solidFill>
                <a:latin typeface="Arial" charset="0"/>
                <a:ea typeface="Helvetica;Arial" charset="0"/>
                <a:cs typeface="Helvetica;Arial" charset="0"/>
              </a:rPr>
              <a:t>5:18</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97383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205946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Questions</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80229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922338" lvl="0" indent="-914400">
              <a:buAutoNum type="arabicPeriod"/>
            </a:pPr>
            <a:r>
              <a:rPr lang="en-US" sz="5000" dirty="0" smtClean="0">
                <a:latin typeface="Arial" charset="0"/>
                <a:ea typeface="Arial" charset="0"/>
                <a:cs typeface="Arial" charset="0"/>
              </a:rPr>
              <a:t>Why </a:t>
            </a:r>
            <a:r>
              <a:rPr lang="en-US" sz="5000" dirty="0">
                <a:latin typeface="Arial" charset="0"/>
                <a:ea typeface="Arial" charset="0"/>
                <a:cs typeface="Arial" charset="0"/>
              </a:rPr>
              <a:t>do you think God provided a plan of salvation for </a:t>
            </a:r>
            <a:r>
              <a:rPr lang="en-US" sz="5000" dirty="0" smtClean="0">
                <a:latin typeface="Arial" charset="0"/>
                <a:ea typeface="Arial" charset="0"/>
                <a:cs typeface="Arial" charset="0"/>
              </a:rPr>
              <a:t>mankind?</a:t>
            </a:r>
          </a:p>
          <a:p>
            <a:pPr marL="922338" lvl="0" indent="-914400">
              <a:buAutoNum type="arabicPeriod"/>
            </a:pPr>
            <a:r>
              <a:rPr lang="en-US" sz="5000" dirty="0" smtClean="0">
                <a:latin typeface="Arial" charset="0"/>
                <a:ea typeface="Arial" charset="0"/>
                <a:cs typeface="Arial" charset="0"/>
              </a:rPr>
              <a:t>Why </a:t>
            </a:r>
            <a:r>
              <a:rPr lang="en-US" sz="5000" dirty="0">
                <a:latin typeface="Arial" charset="0"/>
                <a:ea typeface="Arial" charset="0"/>
                <a:cs typeface="Arial" charset="0"/>
              </a:rPr>
              <a:t>is it a dangerous thing for people to try working out their own path to salvation? </a:t>
            </a:r>
          </a:p>
          <a:p>
            <a:r>
              <a:rPr lang="en-US" sz="5000" dirty="0">
                <a:latin typeface="Arial" charset="0"/>
                <a:ea typeface="Arial" charset="0"/>
                <a:cs typeface="Arial" charset="0"/>
              </a:rPr>
              <a:t>2B. How can we avoid making the same mistakes as the Israelites?</a:t>
            </a:r>
          </a:p>
          <a:p>
            <a:pPr lvl="0"/>
            <a:r>
              <a:rPr lang="en-US" sz="5000" dirty="0" smtClean="0">
                <a:latin typeface="Arial" charset="0"/>
                <a:ea typeface="Arial" charset="0"/>
                <a:cs typeface="Arial" charset="0"/>
              </a:rPr>
              <a:t>3. In </a:t>
            </a:r>
            <a:r>
              <a:rPr lang="en-US" sz="5000" dirty="0">
                <a:latin typeface="Arial" charset="0"/>
                <a:ea typeface="Arial" charset="0"/>
                <a:cs typeface="Arial" charset="0"/>
              </a:rPr>
              <a:t>what ways do you think Satan attempts to stop us from advancing to each step in the plan of salvation? (As seen in the </a:t>
            </a:r>
            <a:r>
              <a:rPr lang="en-US" sz="5000" dirty="0" smtClean="0">
                <a:latin typeface="Arial" charset="0"/>
                <a:ea typeface="Arial" charset="0"/>
                <a:cs typeface="Arial" charset="0"/>
              </a:rPr>
              <a:t>Sanctuary)</a:t>
            </a:r>
          </a:p>
          <a:p>
            <a:pPr lvl="0"/>
            <a:r>
              <a:rPr lang="en-US" sz="5000" dirty="0" smtClean="0">
                <a:latin typeface="Arial" charset="0"/>
                <a:ea typeface="Arial" charset="0"/>
                <a:cs typeface="Arial" charset="0"/>
              </a:rPr>
              <a:t>4. How </a:t>
            </a:r>
            <a:r>
              <a:rPr lang="en-US" sz="5000" dirty="0">
                <a:latin typeface="Arial" charset="0"/>
                <a:ea typeface="Arial" charset="0"/>
                <a:cs typeface="Arial" charset="0"/>
              </a:rPr>
              <a:t>can you see Christ symbolized in the Sanctuary? (Give references)</a:t>
            </a:r>
          </a:p>
          <a:p>
            <a:pPr lvl="0"/>
            <a:r>
              <a:rPr lang="en-US" sz="5000" dirty="0" smtClean="0">
                <a:latin typeface="Arial" charset="0"/>
                <a:ea typeface="Arial" charset="0"/>
                <a:cs typeface="Arial" charset="0"/>
              </a:rPr>
              <a:t>5. What </a:t>
            </a:r>
            <a:r>
              <a:rPr lang="en-US" sz="5000" dirty="0">
                <a:latin typeface="Arial" charset="0"/>
                <a:ea typeface="Arial" charset="0"/>
                <a:cs typeface="Arial" charset="0"/>
              </a:rPr>
              <a:t>can you practically apply to your daily spiritual life from each furniture?</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6284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155" y="-1"/>
            <a:ext cx="24432567" cy="13735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205946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8 Health Keys in the </a:t>
            </a:r>
            <a:r>
              <a:rPr lang="sv-SE" altLang="en-US" sz="8000" b="1" dirty="0" err="1" smtClean="0">
                <a:solidFill>
                  <a:srgbClr val="6AAFE3"/>
                </a:solidFill>
                <a:latin typeface="Cabin" charset="0"/>
              </a:rPr>
              <a:t>Sanctuary</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6000" dirty="0" smtClean="0">
                <a:solidFill>
                  <a:srgbClr val="FFFFFF"/>
                </a:solidFill>
                <a:latin typeface="Arial" charset="0"/>
                <a:ea typeface="Helvetica;Arial" charset="0"/>
                <a:cs typeface="Helvetica;Arial" charset="0"/>
              </a:rPr>
              <a:t>“And </a:t>
            </a:r>
            <a:r>
              <a:rPr lang="en-US" altLang="en-US" sz="6000" dirty="0">
                <a:solidFill>
                  <a:srgbClr val="FFFFFF"/>
                </a:solidFill>
                <a:latin typeface="Arial" charset="0"/>
                <a:ea typeface="Helvetica;Arial" charset="0"/>
                <a:cs typeface="Helvetica;Arial" charset="0"/>
              </a:rPr>
              <a:t>what agreement hath the temple of God with idols? </a:t>
            </a:r>
            <a:r>
              <a:rPr lang="en-US" altLang="en-US" sz="6000" b="1" dirty="0">
                <a:solidFill>
                  <a:srgbClr val="FAE580"/>
                </a:solidFill>
                <a:latin typeface="Arial" charset="0"/>
                <a:ea typeface="Helvetica;Arial" charset="0"/>
                <a:cs typeface="Helvetica;Arial" charset="0"/>
              </a:rPr>
              <a:t>for ye are the temple of the living God</a:t>
            </a:r>
            <a:r>
              <a:rPr lang="en-US" altLang="en-US" sz="6000" dirty="0">
                <a:solidFill>
                  <a:srgbClr val="FFFFFF"/>
                </a:solidFill>
                <a:latin typeface="Arial" charset="0"/>
                <a:ea typeface="Helvetica;Arial" charset="0"/>
                <a:cs typeface="Helvetica;Arial" charset="0"/>
              </a:rPr>
              <a:t>; as God hath said, I will dwell in them, and walk in them; and I will be their God, and they shall be my people</a:t>
            </a:r>
            <a:r>
              <a:rPr lang="en-US" altLang="en-US" sz="6000" dirty="0" smtClean="0">
                <a:solidFill>
                  <a:srgbClr val="FFFFFF"/>
                </a:solidFill>
                <a:latin typeface="Arial" charset="0"/>
                <a:ea typeface="Helvetica;Arial" charset="0"/>
                <a:cs typeface="Helvetica;Arial" charset="0"/>
              </a:rPr>
              <a:t>.”</a:t>
            </a:r>
          </a:p>
          <a:p>
            <a:pPr marL="7938" indent="0" eaLnBrk="1" hangingPunct="1">
              <a:lnSpc>
                <a:spcPct val="93000"/>
              </a:lnSpc>
            </a:pPr>
            <a:r>
              <a:rPr lang="en-US" altLang="en-US" sz="5000" dirty="0" smtClean="0">
                <a:solidFill>
                  <a:srgbClr val="FFFFFF"/>
                </a:solidFill>
                <a:latin typeface="Arial" charset="0"/>
                <a:ea typeface="Helvetica;Arial" charset="0"/>
                <a:cs typeface="Helvetica;Arial" charset="0"/>
              </a:rPr>
              <a:t>- 2 </a:t>
            </a:r>
            <a:r>
              <a:rPr lang="en-US" altLang="en-US" sz="5000" dirty="0">
                <a:solidFill>
                  <a:srgbClr val="FFFFFF"/>
                </a:solidFill>
                <a:latin typeface="Arial" charset="0"/>
                <a:ea typeface="Helvetica;Arial" charset="0"/>
                <a:cs typeface="Helvetica;Arial" charset="0"/>
              </a:rPr>
              <a:t>Corinthians </a:t>
            </a:r>
            <a:r>
              <a:rPr lang="en-US" altLang="en-US" sz="5000" dirty="0" smtClean="0">
                <a:solidFill>
                  <a:srgbClr val="FFFFFF"/>
                </a:solidFill>
                <a:latin typeface="Arial" charset="0"/>
                <a:ea typeface="Helvetica;Arial" charset="0"/>
                <a:cs typeface="Helvetica;Arial" charset="0"/>
              </a:rPr>
              <a:t>6:16</a:t>
            </a:r>
            <a:endParaRPr lang="en-US" altLang="en-US" sz="5000" dirty="0">
              <a:solidFill>
                <a:srgbClr val="FFFFFF"/>
              </a:solidFill>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29310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205946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8 Health Keys in the </a:t>
            </a:r>
            <a:r>
              <a:rPr lang="sv-SE" altLang="en-US" sz="8000" b="1" dirty="0" err="1" smtClean="0">
                <a:solidFill>
                  <a:srgbClr val="6AAFE3"/>
                </a:solidFill>
                <a:latin typeface="Cabin" charset="0"/>
              </a:rPr>
              <a:t>Sanctuary</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1150938" indent="-1143000" eaLnBrk="1" hangingPunct="1">
              <a:lnSpc>
                <a:spcPct val="93000"/>
              </a:lnSpc>
              <a:buFont typeface="+mj-lt"/>
              <a:buAutoNum type="arabicPeriod"/>
            </a:pPr>
            <a:r>
              <a:rPr lang="en-US" altLang="en-US" sz="6000" dirty="0" smtClean="0">
                <a:solidFill>
                  <a:srgbClr val="FFFFFF"/>
                </a:solidFill>
                <a:latin typeface="Arial" charset="0"/>
                <a:ea typeface="Helvetica;Arial" charset="0"/>
                <a:cs typeface="Helvetica;Arial" charset="0"/>
              </a:rPr>
              <a:t>The Altar of Sacrifice (Self Sacrifice)</a:t>
            </a:r>
          </a:p>
          <a:p>
            <a:pPr marL="1150938" indent="-1143000" eaLnBrk="1" hangingPunct="1">
              <a:lnSpc>
                <a:spcPct val="93000"/>
              </a:lnSpc>
              <a:buFont typeface="+mj-lt"/>
              <a:buAutoNum type="arabicPeriod"/>
            </a:pPr>
            <a:r>
              <a:rPr lang="en-US" altLang="en-US" sz="6000" dirty="0" smtClean="0">
                <a:solidFill>
                  <a:srgbClr val="FFFFFF"/>
                </a:solidFill>
                <a:latin typeface="Arial" charset="0"/>
                <a:ea typeface="Helvetica;Arial" charset="0"/>
                <a:cs typeface="Helvetica;Arial" charset="0"/>
              </a:rPr>
              <a:t>The Laver (Water)</a:t>
            </a:r>
          </a:p>
          <a:p>
            <a:pPr marL="1150938" indent="-1143000" eaLnBrk="1" hangingPunct="1">
              <a:lnSpc>
                <a:spcPct val="93000"/>
              </a:lnSpc>
              <a:buFont typeface="+mj-lt"/>
              <a:buAutoNum type="arabicPeriod"/>
            </a:pPr>
            <a:r>
              <a:rPr lang="en-US" altLang="en-US" sz="6000" dirty="0" smtClean="0">
                <a:solidFill>
                  <a:srgbClr val="FFFFFF"/>
                </a:solidFill>
                <a:latin typeface="Arial" charset="0"/>
                <a:ea typeface="Helvetica;Arial" charset="0"/>
                <a:cs typeface="Helvetica;Arial" charset="0"/>
              </a:rPr>
              <a:t>The Table of Showbread (Nutrition + Temperance)</a:t>
            </a:r>
            <a:br>
              <a:rPr lang="en-US" altLang="en-US" sz="6000" dirty="0" smtClean="0">
                <a:solidFill>
                  <a:srgbClr val="FFFFFF"/>
                </a:solidFill>
                <a:latin typeface="Arial" charset="0"/>
                <a:ea typeface="Helvetica;Arial" charset="0"/>
                <a:cs typeface="Helvetica;Arial" charset="0"/>
              </a:rPr>
            </a:br>
            <a:r>
              <a:rPr lang="en-US" altLang="en-US" sz="6000" dirty="0" smtClean="0">
                <a:solidFill>
                  <a:srgbClr val="FFFFFF"/>
                </a:solidFill>
                <a:latin typeface="Arial" charset="0"/>
                <a:ea typeface="Helvetica;Arial" charset="0"/>
                <a:cs typeface="Helvetica;Arial" charset="0"/>
              </a:rPr>
              <a:t>- Gen 1:29</a:t>
            </a:r>
            <a:br>
              <a:rPr lang="en-US" altLang="en-US" sz="6000" dirty="0" smtClean="0">
                <a:solidFill>
                  <a:srgbClr val="FFFFFF"/>
                </a:solidFill>
                <a:latin typeface="Arial" charset="0"/>
                <a:ea typeface="Helvetica;Arial" charset="0"/>
                <a:cs typeface="Helvetica;Arial" charset="0"/>
              </a:rPr>
            </a:br>
            <a:r>
              <a:rPr lang="en-US" altLang="en-US" sz="6000" dirty="0" smtClean="0">
                <a:solidFill>
                  <a:srgbClr val="FFFFFF"/>
                </a:solidFill>
                <a:latin typeface="Arial" charset="0"/>
                <a:ea typeface="Helvetica;Arial" charset="0"/>
                <a:cs typeface="Helvetica;Arial" charset="0"/>
              </a:rPr>
              <a:t>- Ex 25:29</a:t>
            </a:r>
          </a:p>
          <a:p>
            <a:pPr marL="1150938" indent="-1143000" eaLnBrk="1" hangingPunct="1">
              <a:lnSpc>
                <a:spcPct val="93000"/>
              </a:lnSpc>
              <a:buFont typeface="+mj-lt"/>
              <a:buAutoNum type="arabicPeriod"/>
            </a:pPr>
            <a:r>
              <a:rPr lang="en-US" altLang="en-US" sz="6000" dirty="0" smtClean="0">
                <a:solidFill>
                  <a:srgbClr val="FFFFFF"/>
                </a:solidFill>
                <a:latin typeface="Arial" charset="0"/>
                <a:ea typeface="Helvetica;Arial" charset="0"/>
                <a:cs typeface="Helvetica;Arial" charset="0"/>
              </a:rPr>
              <a:t>The Candlestick (Exercise, Air and Sunlight)</a:t>
            </a:r>
          </a:p>
          <a:p>
            <a:pPr marL="1150938" indent="-1143000" eaLnBrk="1" hangingPunct="1">
              <a:lnSpc>
                <a:spcPct val="93000"/>
              </a:lnSpc>
              <a:buFont typeface="+mj-lt"/>
              <a:buAutoNum type="arabicPeriod"/>
            </a:pPr>
            <a:r>
              <a:rPr lang="en-US" altLang="en-US" sz="6000" dirty="0" smtClean="0">
                <a:solidFill>
                  <a:srgbClr val="FFFFFF"/>
                </a:solidFill>
                <a:latin typeface="Arial" charset="0"/>
                <a:ea typeface="Helvetica;Arial" charset="0"/>
                <a:cs typeface="Helvetica;Arial" charset="0"/>
              </a:rPr>
              <a:t>The Altar of Incense and the Ark of the Covenant (Trust)</a:t>
            </a:r>
            <a:endParaRPr lang="en-US" altLang="en-US" sz="5000" dirty="0">
              <a:solidFill>
                <a:srgbClr val="FFFFFF"/>
              </a:solidFill>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4477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31651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Sanctuary</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Offerings</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1150938" indent="-1143000" eaLnBrk="1" hangingPunct="1">
              <a:lnSpc>
                <a:spcPct val="93000"/>
              </a:lnSpc>
              <a:buAutoNum type="arabicPeriod"/>
            </a:pPr>
            <a:r>
              <a:rPr lang="en-US" altLang="en-US" sz="4800" b="1" dirty="0" smtClean="0">
                <a:solidFill>
                  <a:srgbClr val="FAE580"/>
                </a:solidFill>
                <a:latin typeface="Arial" charset="0"/>
                <a:ea typeface="Helvetica;Arial" charset="0"/>
                <a:cs typeface="Helvetica;Arial" charset="0"/>
              </a:rPr>
              <a:t>Burnt offerings (Lev 1)</a:t>
            </a:r>
          </a:p>
          <a:p>
            <a:pPr marL="693738" indent="-685800" eaLnBrk="1" hangingPunct="1">
              <a:lnSpc>
                <a:spcPct val="93000"/>
              </a:lnSpc>
              <a:buFont typeface="Arial" charset="0"/>
              <a:buChar char="•"/>
            </a:pPr>
            <a:r>
              <a:rPr lang="en-US" altLang="en-US" sz="4800" dirty="0" smtClean="0">
                <a:solidFill>
                  <a:srgbClr val="FFFFFF"/>
                </a:solidFill>
                <a:latin typeface="Arial" charset="0"/>
                <a:ea typeface="Helvetica;Arial" charset="0"/>
                <a:cs typeface="Helvetica;Arial" charset="0"/>
              </a:rPr>
              <a:t>Daily burnt offering</a:t>
            </a:r>
          </a:p>
          <a:p>
            <a:pPr marL="693738" indent="-685800" eaLnBrk="1" hangingPunct="1">
              <a:lnSpc>
                <a:spcPct val="93000"/>
              </a:lnSpc>
              <a:buFont typeface="Arial" charset="0"/>
              <a:buChar char="•"/>
            </a:pPr>
            <a:r>
              <a:rPr lang="en-US" altLang="en-US" sz="4800" dirty="0" smtClean="0">
                <a:solidFill>
                  <a:srgbClr val="FFFFFF"/>
                </a:solidFill>
                <a:latin typeface="Arial" charset="0"/>
                <a:ea typeface="Helvetica;Arial" charset="0"/>
                <a:cs typeface="Helvetica;Arial" charset="0"/>
              </a:rPr>
              <a:t>Consecration of priest</a:t>
            </a:r>
          </a:p>
          <a:p>
            <a:pPr marL="693738" indent="-685800" eaLnBrk="1" hangingPunct="1">
              <a:lnSpc>
                <a:spcPct val="93000"/>
              </a:lnSpc>
              <a:buFont typeface="Arial" charset="0"/>
              <a:buChar char="•"/>
            </a:pPr>
            <a:r>
              <a:rPr lang="en-US" altLang="en-US" sz="4800" dirty="0" smtClean="0">
                <a:solidFill>
                  <a:srgbClr val="FFFFFF"/>
                </a:solidFill>
                <a:latin typeface="Arial" charset="0"/>
                <a:ea typeface="Helvetica;Arial" charset="0"/>
                <a:cs typeface="Helvetica;Arial" charset="0"/>
              </a:rPr>
              <a:t>Cleansing of a leper</a:t>
            </a:r>
          </a:p>
          <a:p>
            <a:pPr marL="693738" indent="-685800" eaLnBrk="1" hangingPunct="1">
              <a:lnSpc>
                <a:spcPct val="93000"/>
              </a:lnSpc>
              <a:buFont typeface="Arial" charset="0"/>
              <a:buChar char="•"/>
            </a:pPr>
            <a:r>
              <a:rPr lang="en-US" altLang="en-US" sz="4800" dirty="0" smtClean="0">
                <a:solidFill>
                  <a:srgbClr val="FFFFFF"/>
                </a:solidFill>
                <a:latin typeface="Arial" charset="0"/>
                <a:ea typeface="Helvetica;Arial" charset="0"/>
                <a:cs typeface="Helvetica;Arial" charset="0"/>
              </a:rPr>
              <a:t>Feasts</a:t>
            </a:r>
          </a:p>
          <a:p>
            <a:pPr marL="693738" indent="-685800" eaLnBrk="1" hangingPunct="1">
              <a:lnSpc>
                <a:spcPct val="93000"/>
              </a:lnSpc>
              <a:buFont typeface="Arial" charset="0"/>
              <a:buChar char="•"/>
            </a:pPr>
            <a:endParaRPr lang="en-US" altLang="en-US" sz="4800" dirty="0">
              <a:solidFill>
                <a:srgbClr val="FFFFFF"/>
              </a:solidFill>
              <a:latin typeface="Arial" charset="0"/>
              <a:ea typeface="Helvetica;Arial" charset="0"/>
              <a:cs typeface="Helvetica;Arial" charset="0"/>
            </a:endParaRPr>
          </a:p>
          <a:p>
            <a:pPr marL="7938" indent="0" eaLnBrk="1" hangingPunct="1">
              <a:lnSpc>
                <a:spcPct val="93000"/>
              </a:lnSpc>
            </a:pPr>
            <a:r>
              <a:rPr lang="en-US" altLang="en-US" sz="4800" dirty="0" smtClean="0">
                <a:solidFill>
                  <a:srgbClr val="FFFFFF"/>
                </a:solidFill>
                <a:latin typeface="Arial" charset="0"/>
                <a:ea typeface="Helvetica;Arial" charset="0"/>
                <a:cs typeface="Helvetica;Arial" charset="0"/>
              </a:rPr>
              <a:t>Confirmation and dedication</a:t>
            </a:r>
          </a:p>
          <a:p>
            <a:pPr marL="7938" indent="0" eaLnBrk="1" hangingPunct="1">
              <a:lnSpc>
                <a:spcPct val="93000"/>
              </a:lnSpc>
            </a:pPr>
            <a:r>
              <a:rPr lang="en-US" altLang="en-US" sz="4800" dirty="0" smtClean="0">
                <a:solidFill>
                  <a:srgbClr val="FFFFFF"/>
                </a:solidFill>
                <a:latin typeface="Arial" charset="0"/>
                <a:ea typeface="Helvetica;Arial" charset="0"/>
                <a:cs typeface="Helvetica;Arial" charset="0"/>
              </a:rPr>
              <a:t>Romans 12:1</a:t>
            </a:r>
          </a:p>
          <a:p>
            <a:pPr marL="7938" indent="0" eaLnBrk="1" hangingPunct="1">
              <a:lnSpc>
                <a:spcPct val="93000"/>
              </a:lnSpc>
            </a:pPr>
            <a:endParaRPr lang="en-US" altLang="en-US" sz="4800" dirty="0">
              <a:solidFill>
                <a:srgbClr val="FFFFFF"/>
              </a:solidFill>
              <a:latin typeface="Arial" charset="0"/>
              <a:ea typeface="Helvetica;Arial" charset="0"/>
              <a:cs typeface="Helvetica;Arial" charset="0"/>
            </a:endParaRPr>
          </a:p>
          <a:p>
            <a:pPr marL="7938" indent="0" eaLnBrk="1" hangingPunct="1">
              <a:lnSpc>
                <a:spcPct val="93000"/>
              </a:lnSpc>
            </a:pPr>
            <a:r>
              <a:rPr lang="en-US" altLang="en-US" sz="4800" dirty="0" smtClean="0">
                <a:solidFill>
                  <a:srgbClr val="FFFFFF"/>
                </a:solidFill>
                <a:latin typeface="Arial" charset="0"/>
                <a:ea typeface="Helvetica;Arial" charset="0"/>
                <a:cs typeface="Helvetica;Arial" charset="0"/>
              </a:rPr>
              <a:t>When did the fire burn on the altar? (Lev 6:13, Lev 9:24)</a:t>
            </a:r>
          </a:p>
          <a:p>
            <a:pPr marL="7938" indent="0" eaLnBrk="1" hangingPunct="1">
              <a:lnSpc>
                <a:spcPct val="93000"/>
              </a:lnSpc>
            </a:pPr>
            <a:r>
              <a:rPr lang="en-US" altLang="en-US" sz="4800" dirty="0" smtClean="0">
                <a:solidFill>
                  <a:srgbClr val="FFFFFF"/>
                </a:solidFill>
                <a:latin typeface="Arial" charset="0"/>
                <a:ea typeface="Helvetica;Arial" charset="0"/>
                <a:cs typeface="Helvetica;Arial" charset="0"/>
              </a:rPr>
              <a:t>3 Elements of purification</a:t>
            </a:r>
          </a:p>
          <a:p>
            <a:pPr marL="7938" indent="0" eaLnBrk="1" hangingPunct="1">
              <a:lnSpc>
                <a:spcPct val="93000"/>
              </a:lnSpc>
            </a:pPr>
            <a:r>
              <a:rPr lang="en-US" altLang="en-US" sz="4800" dirty="0" smtClean="0">
                <a:solidFill>
                  <a:srgbClr val="FFFFFF"/>
                </a:solidFill>
                <a:latin typeface="Arial" charset="0"/>
                <a:ea typeface="Helvetica;Arial" charset="0"/>
                <a:cs typeface="Helvetica;Arial" charset="0"/>
              </a:rPr>
              <a:t>Blood – Lev 17:11, 1 John 5:6</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848036" y="3483248"/>
            <a:ext cx="7046640" cy="4697760"/>
          </a:xfrm>
          <a:prstGeom prst="rect">
            <a:avLst/>
          </a:prstGeom>
        </p:spPr>
      </p:pic>
    </p:spTree>
    <p:extLst>
      <p:ext uri="{BB962C8B-B14F-4D97-AF65-F5344CB8AC3E}">
        <p14:creationId xmlns:p14="http://schemas.microsoft.com/office/powerpoint/2010/main" val="138907934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31651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2. </a:t>
            </a:r>
            <a:r>
              <a:rPr lang="sv-SE" altLang="en-US" sz="8000" b="1" dirty="0" err="1" smtClean="0">
                <a:solidFill>
                  <a:srgbClr val="6AAFE3"/>
                </a:solidFill>
                <a:latin typeface="Cabin" charset="0"/>
              </a:rPr>
              <a:t>Meal</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Offering</a:t>
            </a:r>
            <a:r>
              <a:rPr lang="sv-SE" altLang="en-US" sz="8000" b="1" dirty="0" smtClean="0">
                <a:solidFill>
                  <a:srgbClr val="6AAFE3"/>
                </a:solidFill>
                <a:latin typeface="Cabin" charset="0"/>
              </a:rPr>
              <a:t> (Lev 2)</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693738" indent="-685800" eaLnBrk="1" hangingPunct="1">
              <a:lnSpc>
                <a:spcPct val="93000"/>
              </a:lnSpc>
              <a:buFont typeface="Arial" charset="0"/>
              <a:buChar char="•"/>
            </a:pPr>
            <a:r>
              <a:rPr lang="en-US" altLang="en-US" sz="5200" dirty="0" smtClean="0">
                <a:solidFill>
                  <a:srgbClr val="FFFFFF"/>
                </a:solidFill>
                <a:latin typeface="Arial" charset="0"/>
                <a:ea typeface="Helvetica;Arial" charset="0"/>
                <a:cs typeface="Helvetica;Arial" charset="0"/>
              </a:rPr>
              <a:t>Cain and Abel</a:t>
            </a:r>
          </a:p>
          <a:p>
            <a:pPr marL="693738" indent="-685800" eaLnBrk="1" hangingPunct="1">
              <a:lnSpc>
                <a:spcPct val="93000"/>
              </a:lnSpc>
              <a:buFont typeface="Arial" charset="0"/>
              <a:buChar char="•"/>
            </a:pPr>
            <a:r>
              <a:rPr lang="en-US" altLang="en-US" sz="5200" dirty="0" err="1" smtClean="0">
                <a:solidFill>
                  <a:srgbClr val="FFFFFF"/>
                </a:solidFill>
                <a:latin typeface="Arial" charset="0"/>
                <a:ea typeface="Helvetica;Arial" charset="0"/>
                <a:cs typeface="Helvetica;Arial" charset="0"/>
              </a:rPr>
              <a:t>Jabob</a:t>
            </a:r>
            <a:endParaRPr lang="en-US" altLang="en-US" sz="5200" dirty="0" smtClean="0">
              <a:solidFill>
                <a:srgbClr val="FFFFFF"/>
              </a:solidFill>
              <a:latin typeface="Arial" charset="0"/>
              <a:ea typeface="Helvetica;Arial" charset="0"/>
              <a:cs typeface="Helvetica;Arial" charset="0"/>
            </a:endParaRPr>
          </a:p>
          <a:p>
            <a:pPr marL="693738" indent="-685800" eaLnBrk="1" hangingPunct="1">
              <a:lnSpc>
                <a:spcPct val="93000"/>
              </a:lnSpc>
              <a:buFont typeface="Arial" charset="0"/>
              <a:buChar char="•"/>
            </a:pPr>
            <a:r>
              <a:rPr lang="en-US" altLang="en-US" sz="5200" dirty="0" smtClean="0">
                <a:solidFill>
                  <a:srgbClr val="FFFFFF"/>
                </a:solidFill>
                <a:latin typeface="Arial" charset="0"/>
                <a:ea typeface="Helvetica;Arial" charset="0"/>
                <a:cs typeface="Helvetica;Arial" charset="0"/>
              </a:rPr>
              <a:t>Joseph’s Brothers</a:t>
            </a:r>
          </a:p>
          <a:p>
            <a:pPr marL="7938" indent="0" eaLnBrk="1" hangingPunct="1">
              <a:lnSpc>
                <a:spcPct val="93000"/>
              </a:lnSpc>
            </a:pPr>
            <a:endParaRPr lang="en-US" altLang="en-US" sz="5200" dirty="0" smtClean="0">
              <a:solidFill>
                <a:srgbClr val="FFFFFF"/>
              </a:solidFill>
              <a:latin typeface="Arial" charset="0"/>
              <a:ea typeface="Helvetica;Arial" charset="0"/>
              <a:cs typeface="Helvetica;Arial" charset="0"/>
            </a:endParaRPr>
          </a:p>
          <a:p>
            <a:pPr marL="7938" indent="0" eaLnBrk="1" hangingPunct="1">
              <a:lnSpc>
                <a:spcPct val="93000"/>
              </a:lnSpc>
            </a:pPr>
            <a:r>
              <a:rPr lang="en-US" altLang="en-US" sz="5200" dirty="0" smtClean="0">
                <a:solidFill>
                  <a:srgbClr val="FFFFFF"/>
                </a:solidFill>
                <a:latin typeface="Arial" charset="0"/>
                <a:ea typeface="Helvetica;Arial" charset="0"/>
                <a:cs typeface="Helvetica;Arial" charset="0"/>
              </a:rPr>
              <a:t>Mark 9:49 – Fire and salt</a:t>
            </a:r>
          </a:p>
          <a:p>
            <a:pPr marL="7938" indent="0" eaLnBrk="1" hangingPunct="1">
              <a:lnSpc>
                <a:spcPct val="93000"/>
              </a:lnSpc>
            </a:pPr>
            <a:r>
              <a:rPr lang="en-US" altLang="en-US" sz="5200" dirty="0" smtClean="0">
                <a:solidFill>
                  <a:srgbClr val="FFFFFF"/>
                </a:solidFill>
                <a:latin typeface="Arial" charset="0"/>
                <a:ea typeface="Helvetica;Arial" charset="0"/>
                <a:cs typeface="Helvetica;Arial" charset="0"/>
              </a:rPr>
              <a:t>Submission and dependence</a:t>
            </a:r>
            <a:endParaRPr lang="en-US" altLang="en-US" sz="5200" dirty="0">
              <a:solidFill>
                <a:srgbClr val="FFFFFF"/>
              </a:solidFill>
              <a:latin typeface="Arial" charset="0"/>
              <a:ea typeface="Helvetica;Arial" charset="0"/>
              <a:cs typeface="Helvetica;Arial" charset="0"/>
            </a:endParaRPr>
          </a:p>
          <a:p>
            <a:pPr marL="7938" indent="0" eaLnBrk="1" hangingPunct="1">
              <a:lnSpc>
                <a:spcPct val="93000"/>
              </a:lnSpc>
            </a:pPr>
            <a:endParaRPr lang="en-US" altLang="en-US" sz="5200" dirty="0" smtClean="0">
              <a:solidFill>
                <a:srgbClr val="FFFFFF"/>
              </a:solidFill>
              <a:latin typeface="Arial" charset="0"/>
              <a:ea typeface="Helvetica;Arial" charset="0"/>
              <a:cs typeface="Helvetica;Arial" charset="0"/>
            </a:endParaRPr>
          </a:p>
          <a:p>
            <a:pPr marL="7938" indent="0" eaLnBrk="1" hangingPunct="1">
              <a:lnSpc>
                <a:spcPct val="93000"/>
              </a:lnSpc>
            </a:pPr>
            <a:r>
              <a:rPr lang="en-US" altLang="en-US" sz="5200" dirty="0" err="1" smtClean="0">
                <a:solidFill>
                  <a:srgbClr val="FFFFFF"/>
                </a:solidFill>
                <a:latin typeface="Arial" charset="0"/>
                <a:ea typeface="Helvetica;Arial" charset="0"/>
                <a:cs typeface="Helvetica;Arial" charset="0"/>
              </a:rPr>
              <a:t>Firstfruits</a:t>
            </a:r>
            <a:r>
              <a:rPr lang="en-US" altLang="en-US" sz="5200" dirty="0" smtClean="0">
                <a:solidFill>
                  <a:srgbClr val="FFFFFF"/>
                </a:solidFill>
                <a:latin typeface="Arial" charset="0"/>
                <a:ea typeface="Helvetica;Arial" charset="0"/>
                <a:cs typeface="Helvetica;Arial" charset="0"/>
              </a:rPr>
              <a:t> (Wave offering) - Ex 23:19, </a:t>
            </a:r>
            <a:r>
              <a:rPr lang="en-US" altLang="en-US" sz="5200" dirty="0" err="1" smtClean="0">
                <a:solidFill>
                  <a:srgbClr val="FFFFFF"/>
                </a:solidFill>
                <a:latin typeface="Arial" charset="0"/>
                <a:ea typeface="Helvetica;Arial" charset="0"/>
                <a:cs typeface="Helvetica;Arial" charset="0"/>
              </a:rPr>
              <a:t>Neh</a:t>
            </a:r>
            <a:r>
              <a:rPr lang="en-US" altLang="en-US" sz="5200" dirty="0" smtClean="0">
                <a:solidFill>
                  <a:srgbClr val="FFFFFF"/>
                </a:solidFill>
                <a:latin typeface="Arial" charset="0"/>
                <a:ea typeface="Helvetica;Arial" charset="0"/>
                <a:cs typeface="Helvetica;Arial" charset="0"/>
              </a:rPr>
              <a:t> 10:35</a:t>
            </a:r>
          </a:p>
          <a:p>
            <a:pPr marL="7938" indent="0" eaLnBrk="1" hangingPunct="1">
              <a:lnSpc>
                <a:spcPct val="93000"/>
              </a:lnSpc>
            </a:pPr>
            <a:r>
              <a:rPr lang="en-US" altLang="en-US" sz="5200" dirty="0" smtClean="0">
                <a:solidFill>
                  <a:srgbClr val="FFFFFF"/>
                </a:solidFill>
                <a:latin typeface="Arial" charset="0"/>
                <a:ea typeface="Helvetica;Arial" charset="0"/>
                <a:cs typeface="Helvetica;Arial" charset="0"/>
              </a:rPr>
              <a:t>Drink offering – </a:t>
            </a:r>
            <a:r>
              <a:rPr lang="en-US" altLang="en-US" sz="5200" dirty="0" err="1" smtClean="0">
                <a:solidFill>
                  <a:srgbClr val="FFFFFF"/>
                </a:solidFill>
                <a:latin typeface="Arial" charset="0"/>
                <a:ea typeface="Helvetica;Arial" charset="0"/>
                <a:cs typeface="Helvetica;Arial" charset="0"/>
              </a:rPr>
              <a:t>Num</a:t>
            </a:r>
            <a:r>
              <a:rPr lang="en-US" altLang="en-US" sz="5200" dirty="0" smtClean="0">
                <a:solidFill>
                  <a:srgbClr val="FFFFFF"/>
                </a:solidFill>
                <a:latin typeface="Arial" charset="0"/>
                <a:ea typeface="Helvetica;Arial" charset="0"/>
                <a:cs typeface="Helvetica;Arial" charset="0"/>
              </a:rPr>
              <a:t> 28:7, Ex 30:9 </a:t>
            </a:r>
          </a:p>
          <a:p>
            <a:pPr marL="7938" indent="0" eaLnBrk="1" hangingPunct="1">
              <a:lnSpc>
                <a:spcPct val="93000"/>
              </a:lnSpc>
            </a:pPr>
            <a:endParaRPr lang="en-US" altLang="en-US" sz="5200" dirty="0">
              <a:solidFill>
                <a:srgbClr val="FFFFFF"/>
              </a:solidFill>
              <a:latin typeface="Arial" charset="0"/>
              <a:ea typeface="Helvetica;Arial" charset="0"/>
              <a:cs typeface="Helvetica;Arial" charset="0"/>
            </a:endParaRPr>
          </a:p>
          <a:p>
            <a:pPr marL="7938" indent="0" eaLnBrk="1" hangingPunct="1">
              <a:lnSpc>
                <a:spcPct val="93000"/>
              </a:lnSpc>
            </a:pPr>
            <a:r>
              <a:rPr lang="en-US" altLang="en-US" sz="5200" dirty="0" smtClean="0">
                <a:solidFill>
                  <a:srgbClr val="FFFFFF"/>
                </a:solidFill>
                <a:latin typeface="Arial" charset="0"/>
                <a:ea typeface="Helvetica;Arial" charset="0"/>
                <a:cs typeface="Helvetica;Arial" charset="0"/>
              </a:rPr>
              <a:t>Consecration of life first, then means.</a:t>
            </a:r>
          </a:p>
          <a:p>
            <a:pPr marL="7938" indent="0" eaLnBrk="1" hangingPunct="1">
              <a:lnSpc>
                <a:spcPct val="93000"/>
              </a:lnSpc>
            </a:pPr>
            <a:endParaRPr lang="en-US" altLang="en-US" sz="5200" dirty="0" smtClean="0">
              <a:solidFill>
                <a:srgbClr val="FFFFFF"/>
              </a:solidFill>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742469" y="3322804"/>
            <a:ext cx="6598938" cy="4399292"/>
          </a:xfrm>
          <a:prstGeom prst="rect">
            <a:avLst/>
          </a:prstGeom>
        </p:spPr>
      </p:pic>
    </p:spTree>
    <p:extLst>
      <p:ext uri="{BB962C8B-B14F-4D97-AF65-F5344CB8AC3E}">
        <p14:creationId xmlns:p14="http://schemas.microsoft.com/office/powerpoint/2010/main" val="71707195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31651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3. Peace </a:t>
            </a:r>
            <a:r>
              <a:rPr lang="sv-SE" altLang="en-US" sz="8000" b="1" dirty="0" err="1" smtClean="0">
                <a:solidFill>
                  <a:srgbClr val="6AAFE3"/>
                </a:solidFill>
                <a:latin typeface="Cabin" charset="0"/>
              </a:rPr>
              <a:t>Offering</a:t>
            </a:r>
            <a:r>
              <a:rPr lang="sv-SE" altLang="en-US" sz="8000" b="1" dirty="0" smtClean="0">
                <a:solidFill>
                  <a:srgbClr val="6AAFE3"/>
                </a:solidFill>
                <a:latin typeface="Cabin" charset="0"/>
              </a:rPr>
              <a:t> (Lev 22)</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693738" indent="-685800" eaLnBrk="1" hangingPunct="1">
              <a:lnSpc>
                <a:spcPct val="93000"/>
              </a:lnSpc>
              <a:buFont typeface="Arial" charset="0"/>
              <a:buChar char="•"/>
            </a:pPr>
            <a:r>
              <a:rPr lang="en-US" altLang="en-US" sz="5200" dirty="0" smtClean="0">
                <a:solidFill>
                  <a:srgbClr val="FFFFFF"/>
                </a:solidFill>
                <a:latin typeface="Arial" charset="0"/>
                <a:ea typeface="Helvetica;Arial" charset="0"/>
                <a:cs typeface="Helvetica;Arial" charset="0"/>
              </a:rPr>
              <a:t>Thankfulness and Joy</a:t>
            </a:r>
          </a:p>
          <a:p>
            <a:pPr marL="693738" indent="-685800" eaLnBrk="1" hangingPunct="1">
              <a:lnSpc>
                <a:spcPct val="93000"/>
              </a:lnSpc>
              <a:buFont typeface="Arial" charset="0"/>
              <a:buChar char="•"/>
            </a:pPr>
            <a:r>
              <a:rPr lang="en-US" altLang="en-US" sz="5200" b="1" dirty="0" smtClean="0">
                <a:solidFill>
                  <a:srgbClr val="FAE580"/>
                </a:solidFill>
                <a:latin typeface="Arial" charset="0"/>
                <a:ea typeface="Helvetica;Arial" charset="0"/>
                <a:cs typeface="Helvetica;Arial" charset="0"/>
              </a:rPr>
              <a:t>Thank offerings</a:t>
            </a:r>
            <a:r>
              <a:rPr lang="en-US" altLang="en-US" sz="5200" dirty="0" smtClean="0">
                <a:solidFill>
                  <a:srgbClr val="FFFFFF"/>
                </a:solidFill>
                <a:latin typeface="Arial" charset="0"/>
                <a:ea typeface="Helvetica;Arial" charset="0"/>
                <a:cs typeface="Helvetica;Arial" charset="0"/>
              </a:rPr>
              <a:t>, vows, voluntary offerings</a:t>
            </a:r>
          </a:p>
          <a:p>
            <a:pPr marL="693738" indent="-685800" eaLnBrk="1" hangingPunct="1">
              <a:lnSpc>
                <a:spcPct val="93000"/>
              </a:lnSpc>
              <a:buFont typeface="Arial" charset="0"/>
              <a:buChar char="•"/>
            </a:pPr>
            <a:r>
              <a:rPr lang="en-US" altLang="en-US" sz="5200" dirty="0" smtClean="0">
                <a:solidFill>
                  <a:srgbClr val="FFFFFF"/>
                </a:solidFill>
                <a:latin typeface="Arial" charset="0"/>
                <a:ea typeface="Helvetica;Arial" charset="0"/>
                <a:cs typeface="Helvetica;Arial" charset="0"/>
              </a:rPr>
              <a:t>Divided</a:t>
            </a:r>
          </a:p>
          <a:p>
            <a:pPr marL="693738" indent="-685800" eaLnBrk="1" hangingPunct="1">
              <a:lnSpc>
                <a:spcPct val="93000"/>
              </a:lnSpc>
              <a:buFont typeface="Arial" charset="0"/>
              <a:buChar char="•"/>
            </a:pPr>
            <a:endParaRPr lang="en-US" altLang="en-US" sz="5200" dirty="0">
              <a:solidFill>
                <a:srgbClr val="FFFFFF"/>
              </a:solidFill>
              <a:latin typeface="Arial" charset="0"/>
              <a:ea typeface="Helvetica;Arial" charset="0"/>
              <a:cs typeface="Helvetica;Arial" charset="0"/>
            </a:endParaRPr>
          </a:p>
          <a:p>
            <a:pPr marL="7938" indent="0" eaLnBrk="1" hangingPunct="1">
              <a:lnSpc>
                <a:spcPct val="93000"/>
              </a:lnSpc>
            </a:pPr>
            <a:r>
              <a:rPr lang="en-US" altLang="en-US" sz="5200" dirty="0" smtClean="0">
                <a:solidFill>
                  <a:srgbClr val="FFFFFF"/>
                </a:solidFill>
                <a:latin typeface="Arial" charset="0"/>
                <a:ea typeface="Helvetica;Arial" charset="0"/>
                <a:cs typeface="Helvetica;Arial" charset="0"/>
              </a:rPr>
              <a:t>“And </a:t>
            </a:r>
            <a:r>
              <a:rPr lang="en-US" altLang="en-US" sz="5200" dirty="0">
                <a:solidFill>
                  <a:srgbClr val="FFFFFF"/>
                </a:solidFill>
                <a:latin typeface="Arial" charset="0"/>
                <a:ea typeface="Helvetica;Arial" charset="0"/>
                <a:cs typeface="Helvetica;Arial" charset="0"/>
              </a:rPr>
              <a:t>offer a sacrifice of thanksgiving with leaven, and proclaim and publish the free offerings: for this </a:t>
            </a:r>
            <a:r>
              <a:rPr lang="en-US" altLang="en-US" sz="5200" dirty="0" err="1">
                <a:solidFill>
                  <a:srgbClr val="FFFFFF"/>
                </a:solidFill>
                <a:latin typeface="Arial" charset="0"/>
                <a:ea typeface="Helvetica;Arial" charset="0"/>
                <a:cs typeface="Helvetica;Arial" charset="0"/>
              </a:rPr>
              <a:t>liketh</a:t>
            </a:r>
            <a:r>
              <a:rPr lang="en-US" altLang="en-US" sz="5200" dirty="0">
                <a:solidFill>
                  <a:srgbClr val="FFFFFF"/>
                </a:solidFill>
                <a:latin typeface="Arial" charset="0"/>
                <a:ea typeface="Helvetica;Arial" charset="0"/>
                <a:cs typeface="Helvetica;Arial" charset="0"/>
              </a:rPr>
              <a:t> you, O ye children of Israel, </a:t>
            </a:r>
            <a:r>
              <a:rPr lang="en-US" altLang="en-US" sz="5200" dirty="0" err="1">
                <a:solidFill>
                  <a:srgbClr val="FFFFFF"/>
                </a:solidFill>
                <a:latin typeface="Arial" charset="0"/>
                <a:ea typeface="Helvetica;Arial" charset="0"/>
                <a:cs typeface="Helvetica;Arial" charset="0"/>
              </a:rPr>
              <a:t>saith</a:t>
            </a:r>
            <a:r>
              <a:rPr lang="en-US" altLang="en-US" sz="5200" dirty="0">
                <a:solidFill>
                  <a:srgbClr val="FFFFFF"/>
                </a:solidFill>
                <a:latin typeface="Arial" charset="0"/>
                <a:ea typeface="Helvetica;Arial" charset="0"/>
                <a:cs typeface="Helvetica;Arial" charset="0"/>
              </a:rPr>
              <a:t> the Lord God</a:t>
            </a:r>
            <a:r>
              <a:rPr lang="en-US" altLang="en-US" sz="5200" dirty="0" smtClean="0">
                <a:solidFill>
                  <a:srgbClr val="FFFFFF"/>
                </a:solidFill>
                <a:latin typeface="Arial" charset="0"/>
                <a:ea typeface="Helvetica;Arial" charset="0"/>
                <a:cs typeface="Helvetica;Arial" charset="0"/>
              </a:rPr>
              <a:t>.” - </a:t>
            </a:r>
            <a:r>
              <a:rPr lang="en-US" altLang="en-US" sz="5200" dirty="0">
                <a:solidFill>
                  <a:srgbClr val="FFFFFF"/>
                </a:solidFill>
                <a:latin typeface="Arial" charset="0"/>
                <a:ea typeface="Helvetica;Arial" charset="0"/>
                <a:cs typeface="Helvetica;Arial" charset="0"/>
              </a:rPr>
              <a:t>Amos </a:t>
            </a:r>
            <a:r>
              <a:rPr lang="en-US" altLang="en-US" sz="5200" dirty="0" smtClean="0">
                <a:solidFill>
                  <a:srgbClr val="FFFFFF"/>
                </a:solidFill>
                <a:latin typeface="Arial" charset="0"/>
                <a:ea typeface="Helvetica;Arial" charset="0"/>
                <a:cs typeface="Helvetica;Arial" charset="0"/>
              </a:rPr>
              <a:t>4:5</a:t>
            </a:r>
            <a:endParaRPr lang="en-US" altLang="en-US" sz="5200" dirty="0">
              <a:solidFill>
                <a:srgbClr val="FFFFFF"/>
              </a:solidFill>
              <a:latin typeface="Arial" charset="0"/>
              <a:ea typeface="Helvetica;Arial" charset="0"/>
              <a:cs typeface="Helvetica;Arial" charset="0"/>
            </a:endParaRPr>
          </a:p>
          <a:p>
            <a:pPr marL="7938" indent="0" eaLnBrk="1" hangingPunct="1">
              <a:lnSpc>
                <a:spcPct val="93000"/>
              </a:lnSpc>
            </a:pPr>
            <a:endParaRPr lang="en-US" altLang="en-US" sz="5200" dirty="0" smtClean="0">
              <a:solidFill>
                <a:srgbClr val="FFFFFF"/>
              </a:solidFill>
              <a:latin typeface="Arial" charset="0"/>
              <a:ea typeface="Helvetica;Arial" charset="0"/>
              <a:cs typeface="Helvetica;Arial" charset="0"/>
            </a:endParaRPr>
          </a:p>
          <a:p>
            <a:pPr marL="7938" indent="0" eaLnBrk="1" hangingPunct="1">
              <a:lnSpc>
                <a:spcPct val="93000"/>
              </a:lnSpc>
            </a:pPr>
            <a:r>
              <a:rPr lang="en-US" altLang="en-US" sz="5200" dirty="0" smtClean="0">
                <a:solidFill>
                  <a:srgbClr val="FFFFFF"/>
                </a:solidFill>
                <a:latin typeface="Arial" charset="0"/>
                <a:ea typeface="Helvetica;Arial" charset="0"/>
                <a:cs typeface="Helvetica;Arial" charset="0"/>
              </a:rPr>
              <a:t>Leavened and unleavened bread</a:t>
            </a:r>
          </a:p>
          <a:p>
            <a:pPr marL="7938" indent="0" eaLnBrk="1" hangingPunct="1">
              <a:lnSpc>
                <a:spcPct val="93000"/>
              </a:lnSpc>
            </a:pPr>
            <a:endParaRPr lang="en-US" altLang="en-US" sz="5200" dirty="0">
              <a:solidFill>
                <a:srgbClr val="FFFFFF"/>
              </a:solidFill>
              <a:latin typeface="Arial" charset="0"/>
              <a:ea typeface="Helvetica;Arial" charset="0"/>
              <a:cs typeface="Helvetica;Arial" charset="0"/>
            </a:endParaRPr>
          </a:p>
          <a:p>
            <a:pPr marL="7938" indent="0" eaLnBrk="1" hangingPunct="1">
              <a:lnSpc>
                <a:spcPct val="93000"/>
              </a:lnSpc>
            </a:pPr>
            <a:r>
              <a:rPr lang="en-US" altLang="en-US" sz="5200" dirty="0" err="1" smtClean="0">
                <a:solidFill>
                  <a:srgbClr val="FFFFFF"/>
                </a:solidFill>
                <a:latin typeface="Arial" charset="0"/>
                <a:ea typeface="Helvetica;Arial" charset="0"/>
                <a:cs typeface="Helvetica;Arial" charset="0"/>
              </a:rPr>
              <a:t>Eph</a:t>
            </a:r>
            <a:r>
              <a:rPr lang="en-US" altLang="en-US" sz="5200" dirty="0" smtClean="0">
                <a:solidFill>
                  <a:srgbClr val="FFFFFF"/>
                </a:solidFill>
                <a:latin typeface="Arial" charset="0"/>
                <a:ea typeface="Helvetica;Arial" charset="0"/>
                <a:cs typeface="Helvetica;Arial" charset="0"/>
              </a:rPr>
              <a:t> 2:14, Rom 5:2,11</a:t>
            </a:r>
            <a:endParaRPr lang="en-US" altLang="en-US" sz="5200" dirty="0">
              <a:solidFill>
                <a:srgbClr val="FFFFFF"/>
              </a:solidFill>
              <a:latin typeface="Arial" charset="0"/>
              <a:ea typeface="Helvetica;Arial" charset="0"/>
              <a:cs typeface="Helvetica;Arial" charset="0"/>
            </a:endParaRPr>
          </a:p>
          <a:p>
            <a:pPr marL="7938" indent="0" eaLnBrk="1" hangingPunct="1">
              <a:lnSpc>
                <a:spcPct val="93000"/>
              </a:lnSpc>
            </a:pPr>
            <a:endParaRPr lang="en-US" altLang="en-US" sz="5200" dirty="0" smtClean="0">
              <a:solidFill>
                <a:srgbClr val="FFFFFF"/>
              </a:solidFill>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257667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31651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4. Sin </a:t>
            </a:r>
            <a:r>
              <a:rPr lang="sv-SE" altLang="en-US" sz="8000" b="1" dirty="0" err="1" smtClean="0">
                <a:solidFill>
                  <a:srgbClr val="6AAFE3"/>
                </a:solidFill>
                <a:latin typeface="Cabin" charset="0"/>
              </a:rPr>
              <a:t>Offering</a:t>
            </a:r>
            <a:r>
              <a:rPr lang="sv-SE" altLang="en-US" sz="8000" b="1" dirty="0" smtClean="0">
                <a:solidFill>
                  <a:srgbClr val="6AAFE3"/>
                </a:solidFill>
                <a:latin typeface="Cabin" charset="0"/>
              </a:rPr>
              <a:t> (Lev 4)</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693738" indent="-685800" eaLnBrk="1" hangingPunct="1">
              <a:lnSpc>
                <a:spcPct val="93000"/>
              </a:lnSpc>
              <a:buFont typeface="Arial" charset="0"/>
              <a:buChar char="•"/>
            </a:pPr>
            <a:r>
              <a:rPr lang="en-US" altLang="en-US" sz="5000" dirty="0" smtClean="0">
                <a:solidFill>
                  <a:srgbClr val="FFFFFF"/>
                </a:solidFill>
                <a:latin typeface="Arial" charset="0"/>
                <a:ea typeface="Helvetica;Arial" charset="0"/>
                <a:cs typeface="Helvetica;Arial" charset="0"/>
              </a:rPr>
              <a:t>Through ignorance</a:t>
            </a:r>
          </a:p>
          <a:p>
            <a:pPr marL="693738" indent="-685800" eaLnBrk="1" hangingPunct="1">
              <a:lnSpc>
                <a:spcPct val="93000"/>
              </a:lnSpc>
              <a:buFont typeface="Arial" charset="0"/>
              <a:buChar char="•"/>
            </a:pPr>
            <a:r>
              <a:rPr lang="en-US" altLang="en-US" sz="5000" dirty="0" smtClean="0">
                <a:solidFill>
                  <a:srgbClr val="FFFFFF"/>
                </a:solidFill>
                <a:latin typeface="Arial" charset="0"/>
                <a:ea typeface="Helvetica;Arial" charset="0"/>
                <a:cs typeface="Helvetica;Arial" charset="0"/>
              </a:rPr>
              <a:t>Leviticus 5:7, 11</a:t>
            </a:r>
            <a:endParaRPr lang="en-US" altLang="en-US" sz="5000" dirty="0">
              <a:solidFill>
                <a:srgbClr val="FFFFFF"/>
              </a:solidFill>
              <a:latin typeface="Arial" charset="0"/>
              <a:ea typeface="Helvetica;Arial" charset="0"/>
              <a:cs typeface="Helvetica;Arial" charset="0"/>
            </a:endParaRPr>
          </a:p>
          <a:p>
            <a:pPr marL="693738" indent="-685800" eaLnBrk="1" hangingPunct="1">
              <a:lnSpc>
                <a:spcPct val="93000"/>
              </a:lnSpc>
              <a:buFont typeface="Arial" charset="0"/>
              <a:buChar char="•"/>
            </a:pPr>
            <a:r>
              <a:rPr lang="en-US" altLang="en-US" sz="5000" dirty="0" smtClean="0">
                <a:solidFill>
                  <a:srgbClr val="FFFFFF"/>
                </a:solidFill>
                <a:latin typeface="Arial" charset="0"/>
                <a:ea typeface="Helvetica;Arial" charset="0"/>
                <a:cs typeface="Helvetica;Arial" charset="0"/>
              </a:rPr>
              <a:t>Atonement without blood? (</a:t>
            </a:r>
            <a:r>
              <a:rPr lang="en-US" altLang="en-US" sz="5000" dirty="0" err="1" smtClean="0">
                <a:solidFill>
                  <a:srgbClr val="FFFFFF"/>
                </a:solidFill>
                <a:latin typeface="Arial" charset="0"/>
                <a:ea typeface="Helvetica;Arial" charset="0"/>
                <a:cs typeface="Helvetica;Arial" charset="0"/>
              </a:rPr>
              <a:t>Heb</a:t>
            </a:r>
            <a:r>
              <a:rPr lang="en-US" altLang="en-US" sz="5000" dirty="0" smtClean="0">
                <a:solidFill>
                  <a:srgbClr val="FFFFFF"/>
                </a:solidFill>
                <a:latin typeface="Arial" charset="0"/>
                <a:ea typeface="Helvetica;Arial" charset="0"/>
                <a:cs typeface="Helvetica;Arial" charset="0"/>
              </a:rPr>
              <a:t> 9:22)</a:t>
            </a:r>
          </a:p>
          <a:p>
            <a:pPr marL="693738" indent="-685800" eaLnBrk="1" hangingPunct="1">
              <a:lnSpc>
                <a:spcPct val="93000"/>
              </a:lnSpc>
              <a:buFont typeface="Arial" charset="0"/>
              <a:buChar char="•"/>
            </a:pPr>
            <a:r>
              <a:rPr lang="en-US" altLang="en-US" sz="5000" dirty="0" smtClean="0">
                <a:solidFill>
                  <a:srgbClr val="FFFFFF"/>
                </a:solidFill>
                <a:latin typeface="Arial" charset="0"/>
                <a:ea typeface="Helvetica;Arial" charset="0"/>
                <a:cs typeface="Helvetica;Arial" charset="0"/>
              </a:rPr>
              <a:t>Sin by the priest or the congregation</a:t>
            </a:r>
          </a:p>
          <a:p>
            <a:pPr marL="693738" indent="-685800" eaLnBrk="1" hangingPunct="1">
              <a:lnSpc>
                <a:spcPct val="93000"/>
              </a:lnSpc>
              <a:buFont typeface="Arial" charset="0"/>
              <a:buChar char="•"/>
            </a:pPr>
            <a:r>
              <a:rPr lang="en-US" altLang="en-US" sz="5000" dirty="0" smtClean="0">
                <a:solidFill>
                  <a:srgbClr val="FFFFFF"/>
                </a:solidFill>
                <a:latin typeface="Arial" charset="0"/>
                <a:ea typeface="Helvetica;Arial" charset="0"/>
                <a:cs typeface="Helvetica;Arial" charset="0"/>
              </a:rPr>
              <a:t>Leviticus 10:16-18 – eating the meat</a:t>
            </a:r>
          </a:p>
          <a:p>
            <a:pPr marL="693738" indent="-685800" eaLnBrk="1" hangingPunct="1">
              <a:lnSpc>
                <a:spcPct val="93000"/>
              </a:lnSpc>
              <a:buFont typeface="Arial" charset="0"/>
              <a:buChar char="•"/>
            </a:pPr>
            <a:r>
              <a:rPr lang="en-US" altLang="en-US" sz="5000" dirty="0" smtClean="0">
                <a:solidFill>
                  <a:srgbClr val="FFFFFF"/>
                </a:solidFill>
                <a:latin typeface="Arial" charset="0"/>
                <a:ea typeface="Helvetica;Arial" charset="0"/>
                <a:cs typeface="Helvetica;Arial" charset="0"/>
              </a:rPr>
              <a:t>Leviticus 16:21 – Transfer of sin</a:t>
            </a:r>
          </a:p>
          <a:p>
            <a:pPr marL="7938" indent="0" eaLnBrk="1" hangingPunct="1">
              <a:lnSpc>
                <a:spcPct val="93000"/>
              </a:lnSpc>
            </a:pPr>
            <a:endParaRPr lang="en-US" altLang="en-US" sz="5000" dirty="0" smtClean="0">
              <a:solidFill>
                <a:srgbClr val="FFFFFF"/>
              </a:solidFill>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672609" y="5664176"/>
            <a:ext cx="6743733" cy="5057800"/>
          </a:xfrm>
          <a:prstGeom prst="rect">
            <a:avLst/>
          </a:prstGeom>
        </p:spPr>
      </p:pic>
    </p:spTree>
    <p:extLst>
      <p:ext uri="{BB962C8B-B14F-4D97-AF65-F5344CB8AC3E}">
        <p14:creationId xmlns:p14="http://schemas.microsoft.com/office/powerpoint/2010/main" val="133578702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31651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5. </a:t>
            </a:r>
            <a:r>
              <a:rPr lang="sv-SE" altLang="en-US" sz="8000" b="1" dirty="0" err="1" smtClean="0">
                <a:solidFill>
                  <a:srgbClr val="6AAFE3"/>
                </a:solidFill>
                <a:latin typeface="Cabin" charset="0"/>
              </a:rPr>
              <a:t>Trespass</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Offering</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693738" indent="-685800" eaLnBrk="1" hangingPunct="1">
              <a:lnSpc>
                <a:spcPct val="93000"/>
              </a:lnSpc>
              <a:buFont typeface="Arial" charset="0"/>
              <a:buChar char="•"/>
            </a:pPr>
            <a:r>
              <a:rPr lang="da-DK" altLang="en-US" sz="6000" dirty="0">
                <a:solidFill>
                  <a:srgbClr val="FFFFFF"/>
                </a:solidFill>
                <a:latin typeface="Arial" charset="0"/>
                <a:ea typeface="Helvetica;Arial" charset="0"/>
                <a:cs typeface="Helvetica;Arial" charset="0"/>
              </a:rPr>
              <a:t>(Lev 5:14-19, 6:1-7, </a:t>
            </a:r>
            <a:r>
              <a:rPr lang="da-DK" altLang="en-US" sz="6000" dirty="0" err="1">
                <a:solidFill>
                  <a:srgbClr val="FFFFFF"/>
                </a:solidFill>
                <a:latin typeface="Arial" charset="0"/>
                <a:ea typeface="Helvetica;Arial" charset="0"/>
                <a:cs typeface="Helvetica;Arial" charset="0"/>
              </a:rPr>
              <a:t>Num</a:t>
            </a:r>
            <a:r>
              <a:rPr lang="da-DK" altLang="en-US" sz="6000" dirty="0">
                <a:solidFill>
                  <a:srgbClr val="FFFFFF"/>
                </a:solidFill>
                <a:latin typeface="Arial" charset="0"/>
                <a:ea typeface="Helvetica;Arial" charset="0"/>
                <a:cs typeface="Helvetica;Arial" charset="0"/>
              </a:rPr>
              <a:t> 5:6-7</a:t>
            </a:r>
            <a:r>
              <a:rPr lang="da-DK" altLang="en-US" sz="6000" dirty="0" smtClean="0">
                <a:solidFill>
                  <a:srgbClr val="FFFFFF"/>
                </a:solidFill>
                <a:latin typeface="Arial" charset="0"/>
                <a:ea typeface="Helvetica;Arial" charset="0"/>
                <a:cs typeface="Helvetica;Arial" charset="0"/>
              </a:rPr>
              <a:t>)</a:t>
            </a:r>
          </a:p>
          <a:p>
            <a:pPr marL="693738" indent="-685800" eaLnBrk="1" hangingPunct="1">
              <a:lnSpc>
                <a:spcPct val="93000"/>
              </a:lnSpc>
              <a:buFont typeface="Arial" charset="0"/>
              <a:buChar char="•"/>
            </a:pPr>
            <a:r>
              <a:rPr lang="da-DK" altLang="en-US" sz="6000" dirty="0" err="1" smtClean="0">
                <a:solidFill>
                  <a:srgbClr val="FFFFFF"/>
                </a:solidFill>
                <a:latin typeface="Arial" charset="0"/>
                <a:ea typeface="Helvetica;Arial" charset="0"/>
                <a:cs typeface="Helvetica;Arial" charset="0"/>
              </a:rPr>
              <a:t>Leviticus</a:t>
            </a:r>
            <a:r>
              <a:rPr lang="da-DK" altLang="en-US" sz="6000" dirty="0" smtClean="0">
                <a:solidFill>
                  <a:srgbClr val="FFFFFF"/>
                </a:solidFill>
                <a:latin typeface="Arial" charset="0"/>
                <a:ea typeface="Helvetica;Arial" charset="0"/>
                <a:cs typeface="Helvetica;Arial" charset="0"/>
              </a:rPr>
              <a:t> 5:15, 17</a:t>
            </a:r>
          </a:p>
          <a:p>
            <a:pPr marL="693738" indent="-685800" eaLnBrk="1" hangingPunct="1">
              <a:lnSpc>
                <a:spcPct val="93000"/>
              </a:lnSpc>
              <a:buFont typeface="Arial" charset="0"/>
              <a:buChar char="•"/>
            </a:pPr>
            <a:r>
              <a:rPr lang="da-DK" altLang="en-US" sz="6000" dirty="0" err="1" smtClean="0">
                <a:solidFill>
                  <a:srgbClr val="FFFFFF"/>
                </a:solidFill>
                <a:latin typeface="Arial" charset="0"/>
                <a:ea typeface="Helvetica;Arial" charset="0"/>
                <a:cs typeface="Helvetica;Arial" charset="0"/>
              </a:rPr>
              <a:t>Serious</a:t>
            </a:r>
            <a:r>
              <a:rPr lang="da-DK" altLang="en-US" sz="6000" dirty="0" smtClean="0">
                <a:solidFill>
                  <a:srgbClr val="FFFFFF"/>
                </a:solidFill>
                <a:latin typeface="Arial" charset="0"/>
                <a:ea typeface="Helvetica;Arial" charset="0"/>
                <a:cs typeface="Helvetica;Arial" charset="0"/>
              </a:rPr>
              <a:t> </a:t>
            </a:r>
            <a:r>
              <a:rPr lang="da-DK" altLang="en-US" sz="6000" dirty="0" err="1" smtClean="0">
                <a:solidFill>
                  <a:srgbClr val="FFFFFF"/>
                </a:solidFill>
                <a:latin typeface="Arial" charset="0"/>
                <a:ea typeface="Helvetica;Arial" charset="0"/>
                <a:cs typeface="Helvetica;Arial" charset="0"/>
              </a:rPr>
              <a:t>sins</a:t>
            </a:r>
            <a:r>
              <a:rPr lang="da-DK" altLang="en-US" sz="6000" dirty="0" smtClean="0">
                <a:solidFill>
                  <a:srgbClr val="FFFFFF"/>
                </a:solidFill>
                <a:latin typeface="Arial" charset="0"/>
                <a:ea typeface="Helvetica;Arial" charset="0"/>
                <a:cs typeface="Helvetica;Arial" charset="0"/>
              </a:rPr>
              <a:t> (</a:t>
            </a:r>
            <a:r>
              <a:rPr lang="da-DK" altLang="en-US" sz="6000" dirty="0" err="1" smtClean="0">
                <a:solidFill>
                  <a:srgbClr val="FFFFFF"/>
                </a:solidFill>
                <a:latin typeface="Arial" charset="0"/>
                <a:ea typeface="Helvetica;Arial" charset="0"/>
                <a:cs typeface="Helvetica;Arial" charset="0"/>
              </a:rPr>
              <a:t>known</a:t>
            </a:r>
            <a:r>
              <a:rPr lang="da-DK" altLang="en-US" sz="6000" dirty="0" smtClean="0">
                <a:solidFill>
                  <a:srgbClr val="FFFFFF"/>
                </a:solidFill>
                <a:latin typeface="Arial" charset="0"/>
                <a:ea typeface="Helvetica;Arial" charset="0"/>
                <a:cs typeface="Helvetica;Arial" charset="0"/>
              </a:rPr>
              <a:t> and </a:t>
            </a:r>
            <a:r>
              <a:rPr lang="da-DK" altLang="en-US" sz="6000" dirty="0" err="1" smtClean="0">
                <a:solidFill>
                  <a:srgbClr val="FFFFFF"/>
                </a:solidFill>
                <a:latin typeface="Arial" charset="0"/>
                <a:ea typeface="Helvetica;Arial" charset="0"/>
                <a:cs typeface="Helvetica;Arial" charset="0"/>
              </a:rPr>
              <a:t>unknown</a:t>
            </a:r>
            <a:r>
              <a:rPr lang="da-DK" altLang="en-US" sz="6000" dirty="0" smtClean="0">
                <a:solidFill>
                  <a:srgbClr val="FFFFFF"/>
                </a:solidFill>
                <a:latin typeface="Arial" charset="0"/>
                <a:ea typeface="Helvetica;Arial" charset="0"/>
                <a:cs typeface="Helvetica;Arial" charset="0"/>
              </a:rPr>
              <a:t>)</a:t>
            </a:r>
          </a:p>
          <a:p>
            <a:pPr marL="7938" indent="0" eaLnBrk="1" hangingPunct="1">
              <a:lnSpc>
                <a:spcPct val="93000"/>
              </a:lnSpc>
            </a:pPr>
            <a:endParaRPr lang="da-DK" altLang="en-US" sz="6000" dirty="0">
              <a:solidFill>
                <a:srgbClr val="FFFFFF"/>
              </a:solidFill>
              <a:latin typeface="Arial" charset="0"/>
              <a:ea typeface="Helvetica;Arial" charset="0"/>
              <a:cs typeface="Helvetica;Arial" charset="0"/>
            </a:endParaRPr>
          </a:p>
          <a:p>
            <a:pPr marL="922338" indent="-914400" eaLnBrk="1" hangingPunct="1">
              <a:lnSpc>
                <a:spcPct val="93000"/>
              </a:lnSpc>
              <a:buAutoNum type="arabicPeriod"/>
            </a:pPr>
            <a:r>
              <a:rPr lang="da-DK" altLang="en-US" sz="6000" dirty="0" err="1" smtClean="0">
                <a:solidFill>
                  <a:srgbClr val="FFFFFF"/>
                </a:solidFill>
                <a:latin typeface="Arial" charset="0"/>
                <a:ea typeface="Helvetica;Arial" charset="0"/>
                <a:cs typeface="Helvetica;Arial" charset="0"/>
              </a:rPr>
              <a:t>Confession</a:t>
            </a:r>
            <a:endParaRPr lang="da-DK" altLang="en-US" sz="6000" dirty="0" smtClean="0">
              <a:solidFill>
                <a:srgbClr val="FFFFFF"/>
              </a:solidFill>
              <a:latin typeface="Arial" charset="0"/>
              <a:ea typeface="Helvetica;Arial" charset="0"/>
              <a:cs typeface="Helvetica;Arial" charset="0"/>
            </a:endParaRPr>
          </a:p>
          <a:p>
            <a:pPr marL="922338" indent="-914400" eaLnBrk="1" hangingPunct="1">
              <a:lnSpc>
                <a:spcPct val="93000"/>
              </a:lnSpc>
              <a:buAutoNum type="arabicPeriod"/>
            </a:pPr>
            <a:r>
              <a:rPr lang="da-DK" altLang="en-US" sz="6000" dirty="0" err="1" smtClean="0">
                <a:solidFill>
                  <a:srgbClr val="FFFFFF"/>
                </a:solidFill>
                <a:latin typeface="Arial" charset="0"/>
                <a:ea typeface="Helvetica;Arial" charset="0"/>
                <a:cs typeface="Helvetica;Arial" charset="0"/>
              </a:rPr>
              <a:t>Restution</a:t>
            </a:r>
            <a:endParaRPr lang="da-DK" altLang="en-US" sz="6000" dirty="0" smtClean="0">
              <a:solidFill>
                <a:srgbClr val="FFFFFF"/>
              </a:solidFill>
              <a:latin typeface="Arial" charset="0"/>
              <a:ea typeface="Helvetica;Arial" charset="0"/>
              <a:cs typeface="Helvetica;Arial" charset="0"/>
            </a:endParaRPr>
          </a:p>
          <a:p>
            <a:pPr marL="922338" indent="-914400" eaLnBrk="1" hangingPunct="1">
              <a:lnSpc>
                <a:spcPct val="93000"/>
              </a:lnSpc>
              <a:buAutoNum type="arabicPeriod"/>
            </a:pPr>
            <a:r>
              <a:rPr lang="da-DK" altLang="en-US" sz="6000" dirty="0" err="1" smtClean="0">
                <a:solidFill>
                  <a:srgbClr val="FFFFFF"/>
                </a:solidFill>
                <a:latin typeface="Arial" charset="0"/>
                <a:ea typeface="Helvetica;Arial" charset="0"/>
                <a:cs typeface="Helvetica;Arial" charset="0"/>
              </a:rPr>
              <a:t>Sacrifice</a:t>
            </a:r>
            <a:endParaRPr lang="da-DK" altLang="en-US" sz="6000" dirty="0" smtClean="0">
              <a:solidFill>
                <a:srgbClr val="FFFFFF"/>
              </a:solidFill>
              <a:latin typeface="Arial" charset="0"/>
              <a:ea typeface="Helvetica;Arial" charset="0"/>
              <a:cs typeface="Helvetica;Arial" charset="0"/>
            </a:endParaRPr>
          </a:p>
          <a:p>
            <a:pPr marL="922338" indent="-914400" eaLnBrk="1" hangingPunct="1">
              <a:lnSpc>
                <a:spcPct val="93000"/>
              </a:lnSpc>
              <a:buAutoNum type="arabicPeriod"/>
            </a:pPr>
            <a:r>
              <a:rPr lang="da-DK" altLang="en-US" sz="6000" dirty="0" err="1" smtClean="0">
                <a:solidFill>
                  <a:srgbClr val="FFFFFF"/>
                </a:solidFill>
                <a:latin typeface="Arial" charset="0"/>
                <a:ea typeface="Helvetica;Arial" charset="0"/>
                <a:cs typeface="Helvetica;Arial" charset="0"/>
              </a:rPr>
              <a:t>Forgiveness</a:t>
            </a:r>
            <a:endParaRPr lang="da-DK" altLang="en-US" sz="6000" dirty="0">
              <a:solidFill>
                <a:srgbClr val="FFFFFF"/>
              </a:solidFill>
              <a:latin typeface="Arial" charset="0"/>
              <a:ea typeface="Helvetica;Arial" charset="0"/>
              <a:cs typeface="Helvetica;Arial" charset="0"/>
            </a:endParaRPr>
          </a:p>
          <a:p>
            <a:pPr marL="7938" indent="0" eaLnBrk="1" hangingPunct="1">
              <a:lnSpc>
                <a:spcPct val="93000"/>
              </a:lnSpc>
            </a:pPr>
            <a:endParaRPr lang="en-US" altLang="en-US" sz="6000" dirty="0" smtClean="0">
              <a:solidFill>
                <a:srgbClr val="FFFFFF"/>
              </a:solidFill>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06193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lIns="90000" tIns="66960" rIns="90000" bIns="45000"/>
      <a:lstStyle>
        <a:defPPr algn="l" eaLnBrk="1" hangingPunct="1">
          <a:lnSpc>
            <a:spcPct val="93000"/>
          </a:lnSpc>
          <a:buClrTx/>
          <a:buFontTx/>
          <a:buNone/>
          <a:defRPr sz="5000" b="1" dirty="0">
            <a:solidFill>
              <a:srgbClr val="FFFFFF"/>
            </a:solidFill>
            <a:latin typeface="Arial" charset="0"/>
            <a:ea typeface="Helvetica;Arial" charset="0"/>
            <a:cs typeface="Helvetica;Arial"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957</TotalTime>
  <Words>720</Words>
  <Application>Microsoft Macintosh PowerPoint</Application>
  <PresentationFormat>Custom</PresentationFormat>
  <Paragraphs>98</Paragraphs>
  <Slides>13</Slides>
  <Notes>13</Notes>
  <HiddenSlides>0</HiddenSlides>
  <MMClips>0</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13</vt:i4>
      </vt:variant>
    </vt:vector>
  </HeadingPairs>
  <TitlesOfParts>
    <vt:vector size="34" baseType="lpstr">
      <vt:lpstr>Arial</vt:lpstr>
      <vt:lpstr>Cabin</vt:lpstr>
      <vt:lpstr>Calibri</vt:lpstr>
      <vt:lpstr>Calibri Light</vt:lpstr>
      <vt:lpstr>Gill Sans</vt:lpstr>
      <vt:lpstr>Helvetica;Arial</vt:lpstr>
      <vt:lpstr>Times New Roman</vt:lpstr>
      <vt:lpstr>ヒラギノ角ゴ ProN W3</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 H</dc:creator>
  <cp:keywords/>
  <dc:description/>
  <cp:lastModifiedBy>C H</cp:lastModifiedBy>
  <cp:revision>72</cp:revision>
  <cp:lastPrinted>1601-01-01T00:00:00Z</cp:lastPrinted>
  <dcterms:created xsi:type="dcterms:W3CDTF">2015-11-11T12:13:52Z</dcterms:created>
  <dcterms:modified xsi:type="dcterms:W3CDTF">2015-12-09T11:29:40Z</dcterms:modified>
</cp:coreProperties>
</file>