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804" r:id="rId13"/>
  </p:sldMasterIdLst>
  <p:notesMasterIdLst>
    <p:notesMasterId r:id="rId28"/>
  </p:notesMasterIdLst>
  <p:sldIdLst>
    <p:sldId id="256" r:id="rId14"/>
    <p:sldId id="257" r:id="rId15"/>
    <p:sldId id="258" r:id="rId16"/>
    <p:sldId id="259" r:id="rId17"/>
    <p:sldId id="260" r:id="rId18"/>
    <p:sldId id="261" r:id="rId19"/>
    <p:sldId id="262" r:id="rId20"/>
    <p:sldId id="263" r:id="rId21"/>
    <p:sldId id="265" r:id="rId22"/>
    <p:sldId id="264" r:id="rId23"/>
    <p:sldId id="266" r:id="rId24"/>
    <p:sldId id="267" r:id="rId25"/>
    <p:sldId id="268" r:id="rId26"/>
    <p:sldId id="269" r:id="rId27"/>
  </p:sldIdLst>
  <p:sldSz cx="24382413" cy="13716000"/>
  <p:notesSz cx="6858000" cy="9144000"/>
  <p:defaultTextStyle>
    <a:defPPr>
      <a:defRPr lang="en-GB"/>
    </a:defPPr>
    <a:lvl1pPr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1pPr>
    <a:lvl2pPr marL="1236663" indent="-47466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2pPr>
    <a:lvl3pPr marL="1903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3pPr>
    <a:lvl4pPr marL="2665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4pPr>
    <a:lvl5pPr marL="3427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5pPr>
    <a:lvl6pPr marL="2286000" algn="l" defTabSz="914400" rtl="0" eaLnBrk="1" latinLnBrk="0" hangingPunct="1">
      <a:defRPr sz="6300" kern="1200">
        <a:solidFill>
          <a:schemeClr val="bg1"/>
        </a:solidFill>
        <a:latin typeface="Gill Sans" charset="0"/>
        <a:ea typeface="ヒラギノ角ゴ ProN W3" charset="-128"/>
        <a:cs typeface="ヒラギノ角ゴ ProN W3" charset="-128"/>
      </a:defRPr>
    </a:lvl6pPr>
    <a:lvl7pPr marL="2743200" algn="l" defTabSz="914400" rtl="0" eaLnBrk="1" latinLnBrk="0" hangingPunct="1">
      <a:defRPr sz="6300" kern="1200">
        <a:solidFill>
          <a:schemeClr val="bg1"/>
        </a:solidFill>
        <a:latin typeface="Gill Sans" charset="0"/>
        <a:ea typeface="ヒラギノ角ゴ ProN W3" charset="-128"/>
        <a:cs typeface="ヒラギノ角ゴ ProN W3" charset="-128"/>
      </a:defRPr>
    </a:lvl7pPr>
    <a:lvl8pPr marL="3200400" algn="l" defTabSz="914400" rtl="0" eaLnBrk="1" latinLnBrk="0" hangingPunct="1">
      <a:defRPr sz="6300" kern="1200">
        <a:solidFill>
          <a:schemeClr val="bg1"/>
        </a:solidFill>
        <a:latin typeface="Gill Sans" charset="0"/>
        <a:ea typeface="ヒラギノ角ゴ ProN W3" charset="-128"/>
        <a:cs typeface="ヒラギノ角ゴ ProN W3" charset="-128"/>
      </a:defRPr>
    </a:lvl8pPr>
    <a:lvl9pPr marL="3657600" algn="l" defTabSz="914400" rtl="0" eaLnBrk="1" latinLnBrk="0" hangingPunct="1">
      <a:defRPr sz="6300" kern="1200">
        <a:solidFill>
          <a:schemeClr val="bg1"/>
        </a:solidFill>
        <a:latin typeface="Gill Sans" charset="0"/>
        <a:ea typeface="ヒラギノ角ゴ ProN W3" charset="-128"/>
        <a:cs typeface="ヒラギノ角ゴ ProN W3" charset="-128"/>
      </a:defRPr>
    </a:lvl9pPr>
  </p:defaultTextStyle>
  <p:extLst>
    <p:ext uri="{EFAFB233-063F-42B5-8137-9DF3F51BA10A}">
      <p15:sldGuideLst xmlns:p15="http://schemas.microsoft.com/office/powerpoint/2012/main">
        <p15:guide id="1" orient="horz" pos="1689">
          <p15:clr>
            <a:srgbClr val="A4A3A4"/>
          </p15:clr>
        </p15:guide>
        <p15:guide id="2" pos="1193">
          <p15:clr>
            <a:srgbClr val="A4A3A4"/>
          </p15:clr>
        </p15:guide>
        <p15:guide id="3" orient="horz" pos="7268">
          <p15:clr>
            <a:srgbClr val="A4A3A4"/>
          </p15:clr>
        </p15:guide>
        <p15:guide id="4" pos="14166">
          <p15:clr>
            <a:srgbClr val="A4A3A4"/>
          </p15:clr>
        </p15:guide>
        <p15:guide id="5" pos="16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CE992"/>
    <a:srgbClr val="FFFFCC"/>
    <a:srgbClr val="FAE5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94624"/>
  </p:normalViewPr>
  <p:slideViewPr>
    <p:cSldViewPr showGuides="1">
      <p:cViewPr>
        <p:scale>
          <a:sx n="25" d="100"/>
          <a:sy n="25" d="100"/>
        </p:scale>
        <p:origin x="2144" y="1288"/>
      </p:cViewPr>
      <p:guideLst>
        <p:guide orient="horz" pos="1689"/>
        <p:guide pos="1193"/>
        <p:guide orient="horz" pos="7268"/>
        <p:guide pos="14166"/>
        <p:guide pos="1601"/>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0" name="Text Box 4"/>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1" name="Rectangle 5"/>
          <p:cNvSpPr>
            <a:spLocks noGrp="1" noChangeArrowheads="1"/>
          </p:cNvSpPr>
          <p:nvPr>
            <p:ph type="dt"/>
          </p:nvPr>
        </p:nvSpPr>
        <p:spPr bwMode="auto">
          <a:xfrm>
            <a:off x="3884613" y="0"/>
            <a:ext cx="29670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14342" name="Rectangle 6"/>
          <p:cNvSpPr>
            <a:spLocks noGrp="1" noRot="1" noChangeAspect="1" noChangeArrowheads="1"/>
          </p:cNvSpPr>
          <p:nvPr>
            <p:ph type="sldImg"/>
          </p:nvPr>
        </p:nvSpPr>
        <p:spPr bwMode="auto">
          <a:xfrm>
            <a:off x="384175" y="685800"/>
            <a:ext cx="6084888" cy="34242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3"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altLang="en-US" noProof="0" smtClean="0"/>
          </a:p>
        </p:txBody>
      </p:sp>
      <p:sp>
        <p:nvSpPr>
          <p:cNvPr id="14344" name="Text Box 8"/>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5"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0FEB57D6-9422-FC43-82E1-CE5B18B2F5A5}" type="slidenum">
              <a:rPr lang="en-US" altLang="en-US"/>
              <a:pPr/>
              <a:t>‹#›</a:t>
            </a:fld>
            <a:endParaRPr lang="en-US" altLang="en-US"/>
          </a:p>
        </p:txBody>
      </p:sp>
    </p:spTree>
    <p:extLst>
      <p:ext uri="{BB962C8B-B14F-4D97-AF65-F5344CB8AC3E}">
        <p14:creationId xmlns:p14="http://schemas.microsoft.com/office/powerpoint/2010/main" val="672563970"/>
      </p:ext>
    </p:extLst>
  </p:cSld>
  <p:clrMap bg1="lt1" tx1="dk1" bg2="lt2" tx2="dk2" accent1="accent1" accent2="accent2" accent3="accent3" accent4="accent4" accent5="accent5" accent6="accent6" hlink="hlink" folHlink="folHlink"/>
  <p:notesStyle>
    <a:lvl1pPr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1pPr>
    <a:lvl2pPr marL="1236663" indent="-47466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2pPr>
    <a:lvl3pPr marL="1903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3pPr>
    <a:lvl4pPr marL="2665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4pPr>
    <a:lvl5pPr marL="3427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5pPr>
    <a:lvl6pPr marL="3809237" algn="l" defTabSz="1523696" rtl="0" eaLnBrk="1" latinLnBrk="0" hangingPunct="1">
      <a:defRPr sz="2000" kern="1200">
        <a:solidFill>
          <a:schemeClr val="tx1"/>
        </a:solidFill>
        <a:latin typeface="+mn-lt"/>
        <a:ea typeface="+mn-ea"/>
        <a:cs typeface="+mn-cs"/>
      </a:defRPr>
    </a:lvl6pPr>
    <a:lvl7pPr marL="4571086" algn="l" defTabSz="1523696" rtl="0" eaLnBrk="1" latinLnBrk="0" hangingPunct="1">
      <a:defRPr sz="2000" kern="1200">
        <a:solidFill>
          <a:schemeClr val="tx1"/>
        </a:solidFill>
        <a:latin typeface="+mn-lt"/>
        <a:ea typeface="+mn-ea"/>
        <a:cs typeface="+mn-cs"/>
      </a:defRPr>
    </a:lvl7pPr>
    <a:lvl8pPr marL="5332933" algn="l" defTabSz="1523696" rtl="0" eaLnBrk="1" latinLnBrk="0" hangingPunct="1">
      <a:defRPr sz="2000" kern="1200">
        <a:solidFill>
          <a:schemeClr val="tx1"/>
        </a:solidFill>
        <a:latin typeface="+mn-lt"/>
        <a:ea typeface="+mn-ea"/>
        <a:cs typeface="+mn-cs"/>
      </a:defRPr>
    </a:lvl8pPr>
    <a:lvl9pPr marL="6094780" algn="l" defTabSz="1523696"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695FC129-6EA8-BF43-91AD-18A2130BB474}" type="slidenum">
              <a:rPr lang="en-US" altLang="en-US" sz="1200">
                <a:latin typeface="Gill Sans" charset="0"/>
              </a:rPr>
              <a:pPr>
                <a:spcBef>
                  <a:spcPct val="0"/>
                </a:spcBef>
                <a:buClrTx/>
                <a:buFontTx/>
                <a:buNone/>
              </a:pPr>
              <a:t>1</a:t>
            </a:fld>
            <a:endParaRPr lang="en-US" altLang="en-US" sz="1200">
              <a:latin typeface="Gill Sans" charset="0"/>
            </a:endParaRPr>
          </a:p>
        </p:txBody>
      </p:sp>
      <p:sp>
        <p:nvSpPr>
          <p:cNvPr id="17409"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4972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6812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55251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18779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60944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42686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978587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44298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59296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09667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61220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38172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22827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6787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14319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85291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9700901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483617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7883809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4" y="3892024"/>
            <a:ext cx="10323370"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2909" y="3892024"/>
            <a:ext cx="10323370"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217568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1110881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8134650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683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490549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386497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96005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3209399"/>
            <a:ext cx="5481810" cy="904345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3209399"/>
            <a:ext cx="16196737" cy="904345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9001046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1097" y="357189"/>
            <a:ext cx="5225180" cy="1207822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3" y="357189"/>
            <a:ext cx="15421560" cy="1207822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30301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489692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1169454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9227574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3286511" y="3892024"/>
            <a:ext cx="4547892"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8088386" y="3892024"/>
            <a:ext cx="4547891"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184345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450238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5547250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2761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6927139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37936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3947093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698312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1097" y="357189"/>
            <a:ext cx="5225180" cy="1207822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3" y="357189"/>
            <a:ext cx="15421560" cy="1207822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7172934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3698931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3908481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5229717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4" y="3892024"/>
            <a:ext cx="4976489"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6966029" y="3892024"/>
            <a:ext cx="4979134"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27754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965969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8969253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8434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827385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4721314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6703723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784500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1097" y="357189"/>
            <a:ext cx="5225180" cy="1207822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3" y="357189"/>
            <a:ext cx="15421560" cy="1207822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82640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sv-SE" smtClean="0"/>
              <a:t>Click to edit Master title style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sv-SE"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F3FBD7CB-33C0-1A49-9CED-12C204E88BE2}"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8C27309-C952-244D-8762-5898D72A0E97}" type="slidenum">
              <a:rPr lang="en-US" altLang="en-US"/>
              <a:pPr/>
              <a:t>‹#›</a:t>
            </a:fld>
            <a:endParaRPr lang="en-US" altLang="en-US"/>
          </a:p>
        </p:txBody>
      </p:sp>
    </p:spTree>
    <p:extLst>
      <p:ext uri="{BB962C8B-B14F-4D97-AF65-F5344CB8AC3E}">
        <p14:creationId xmlns:p14="http://schemas.microsoft.com/office/powerpoint/2010/main" val="3112695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lvl1pPr>
              <a:defRPr/>
            </a:lvl1pPr>
          </a:lstStyle>
          <a:p>
            <a:fld id="{826D99FF-AB72-2C4A-B6BD-3AF4D7CF849D}"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D92EB9-F772-D54A-8AF4-AD563D21B34D}" type="slidenum">
              <a:rPr lang="en-US" altLang="en-US"/>
              <a:pPr/>
              <a:t>‹#›</a:t>
            </a:fld>
            <a:endParaRPr lang="en-US" altLang="en-US"/>
          </a:p>
        </p:txBody>
      </p:sp>
    </p:spTree>
    <p:extLst>
      <p:ext uri="{BB962C8B-B14F-4D97-AF65-F5344CB8AC3E}">
        <p14:creationId xmlns:p14="http://schemas.microsoft.com/office/powerpoint/2010/main" val="16002068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sv-SE" smtClean="0"/>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lvl1pPr>
              <a:defRPr/>
            </a:lvl1pPr>
          </a:lstStyle>
          <a:p>
            <a:fld id="{7A94EBAD-4DBE-2B42-B6D9-2D7C7EABB952}"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E9AE482-556B-554B-AD45-D431312F536A}" type="slidenum">
              <a:rPr lang="en-US" altLang="en-US"/>
              <a:pPr/>
              <a:t>‹#›</a:t>
            </a:fld>
            <a:endParaRPr lang="en-US" altLang="en-US"/>
          </a:p>
        </p:txBody>
      </p:sp>
    </p:spTree>
    <p:extLst>
      <p:ext uri="{BB962C8B-B14F-4D97-AF65-F5344CB8AC3E}">
        <p14:creationId xmlns:p14="http://schemas.microsoft.com/office/powerpoint/2010/main" val="1139352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Date Placeholder 3"/>
          <p:cNvSpPr>
            <a:spLocks noGrp="1"/>
          </p:cNvSpPr>
          <p:nvPr>
            <p:ph type="dt" sz="half" idx="10"/>
          </p:nvPr>
        </p:nvSpPr>
        <p:spPr/>
        <p:txBody>
          <a:bodyPr/>
          <a:lstStyle>
            <a:lvl1pPr>
              <a:defRPr/>
            </a:lvl1pPr>
          </a:lstStyle>
          <a:p>
            <a:fld id="{156CD3A6-DAB9-E64D-84C9-5EE652B1B6DF}" type="datetimeFigureOut">
              <a:rPr lang="en-US" altLang="en-US"/>
              <a:pPr/>
              <a:t>12/9/15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DBF0BC45-96F4-4141-A634-A8D733A34DB3}" type="slidenum">
              <a:rPr lang="en-US" altLang="en-US"/>
              <a:pPr/>
              <a:t>‹#›</a:t>
            </a:fld>
            <a:endParaRPr lang="en-US" altLang="en-US"/>
          </a:p>
        </p:txBody>
      </p:sp>
    </p:spTree>
    <p:extLst>
      <p:ext uri="{BB962C8B-B14F-4D97-AF65-F5344CB8AC3E}">
        <p14:creationId xmlns:p14="http://schemas.microsoft.com/office/powerpoint/2010/main" val="11247345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sv-SE" smtClean="0"/>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7" name="Date Placeholder 3"/>
          <p:cNvSpPr>
            <a:spLocks noGrp="1"/>
          </p:cNvSpPr>
          <p:nvPr>
            <p:ph type="dt" sz="half" idx="10"/>
          </p:nvPr>
        </p:nvSpPr>
        <p:spPr/>
        <p:txBody>
          <a:bodyPr/>
          <a:lstStyle>
            <a:lvl1pPr>
              <a:defRPr/>
            </a:lvl1pPr>
          </a:lstStyle>
          <a:p>
            <a:fld id="{0C9CAE86-FE0A-D247-B5DE-C3A70435D128}" type="datetimeFigureOut">
              <a:rPr lang="en-US" altLang="en-US"/>
              <a:pPr/>
              <a:t>12/9/15</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70D32C3C-07B1-C746-9588-8C7594A002ED}" type="slidenum">
              <a:rPr lang="en-US" altLang="en-US"/>
              <a:pPr/>
              <a:t>‹#›</a:t>
            </a:fld>
            <a:endParaRPr lang="en-US" altLang="en-US"/>
          </a:p>
        </p:txBody>
      </p:sp>
    </p:spTree>
    <p:extLst>
      <p:ext uri="{BB962C8B-B14F-4D97-AF65-F5344CB8AC3E}">
        <p14:creationId xmlns:p14="http://schemas.microsoft.com/office/powerpoint/2010/main" val="5304064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9383EA31-8C9B-B244-A236-B00BF0D0E3C1}" type="datetimeFigureOut">
              <a:rPr lang="en-US" altLang="en-US"/>
              <a:pPr/>
              <a:t>12/9/15</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02B28F10-3700-1A43-9A2D-1418736C8C00}" type="slidenum">
              <a:rPr lang="en-US" altLang="en-US"/>
              <a:pPr/>
              <a:t>‹#›</a:t>
            </a:fld>
            <a:endParaRPr lang="en-US" altLang="en-US"/>
          </a:p>
        </p:txBody>
      </p:sp>
    </p:spTree>
    <p:extLst>
      <p:ext uri="{BB962C8B-B14F-4D97-AF65-F5344CB8AC3E}">
        <p14:creationId xmlns:p14="http://schemas.microsoft.com/office/powerpoint/2010/main" val="4824177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48DC19C-C7F5-7F4C-AE2D-5B30AF93EA3A}" type="datetimeFigureOut">
              <a:rPr lang="en-US" altLang="en-US"/>
              <a:pPr/>
              <a:t>12/9/15</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EBE9C0A2-20DF-9D4B-8D6B-1C2DF56F9B7F}" type="slidenum">
              <a:rPr lang="en-US" altLang="en-US"/>
              <a:pPr/>
              <a:t>‹#›</a:t>
            </a:fld>
            <a:endParaRPr lang="en-US" altLang="en-US"/>
          </a:p>
        </p:txBody>
      </p:sp>
    </p:spTree>
    <p:extLst>
      <p:ext uri="{BB962C8B-B14F-4D97-AF65-F5344CB8AC3E}">
        <p14:creationId xmlns:p14="http://schemas.microsoft.com/office/powerpoint/2010/main" val="116338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6715810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3"/>
          <p:cNvSpPr>
            <a:spLocks noGrp="1"/>
          </p:cNvSpPr>
          <p:nvPr>
            <p:ph type="dt" sz="half" idx="10"/>
          </p:nvPr>
        </p:nvSpPr>
        <p:spPr/>
        <p:txBody>
          <a:bodyPr/>
          <a:lstStyle>
            <a:lvl1pPr>
              <a:defRPr/>
            </a:lvl1pPr>
          </a:lstStyle>
          <a:p>
            <a:fld id="{155B373E-F890-1B4E-B832-6291ECD35F71}" type="datetimeFigureOut">
              <a:rPr lang="en-US" altLang="en-US"/>
              <a:pPr/>
              <a:t>12/9/15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AF0CCC4-6080-7D43-8A30-ECE2E07538F6}" type="slidenum">
              <a:rPr lang="en-US" altLang="en-US"/>
              <a:pPr/>
              <a:t>‹#›</a:t>
            </a:fld>
            <a:endParaRPr lang="en-US" altLang="en-US"/>
          </a:p>
        </p:txBody>
      </p:sp>
    </p:spTree>
    <p:extLst>
      <p:ext uri="{BB962C8B-B14F-4D97-AF65-F5344CB8AC3E}">
        <p14:creationId xmlns:p14="http://schemas.microsoft.com/office/powerpoint/2010/main" val="19264116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rtlCol="0">
            <a:normAutofit/>
          </a:bodyPr>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pPr lvl="0"/>
            <a:r>
              <a:rPr lang="sv-SE" noProof="0" smtClean="0"/>
              <a:t>Drag picture to placeholder or click icon to add</a:t>
            </a:r>
            <a:endParaRPr lang="en-US" noProof="0"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3"/>
          <p:cNvSpPr>
            <a:spLocks noGrp="1"/>
          </p:cNvSpPr>
          <p:nvPr>
            <p:ph type="dt" sz="half" idx="10"/>
          </p:nvPr>
        </p:nvSpPr>
        <p:spPr/>
        <p:txBody>
          <a:bodyPr/>
          <a:lstStyle>
            <a:lvl1pPr>
              <a:defRPr/>
            </a:lvl1pPr>
          </a:lstStyle>
          <a:p>
            <a:fld id="{D272922F-A692-ED4D-BB5B-93E8E807503C}" type="datetimeFigureOut">
              <a:rPr lang="en-US" altLang="en-US"/>
              <a:pPr/>
              <a:t>12/9/15</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6C46952E-D1FB-5449-A340-A52642E5A14A}" type="slidenum">
              <a:rPr lang="en-US" altLang="en-US"/>
              <a:pPr/>
              <a:t>‹#›</a:t>
            </a:fld>
            <a:endParaRPr lang="en-US" altLang="en-US"/>
          </a:p>
        </p:txBody>
      </p:sp>
    </p:spTree>
    <p:extLst>
      <p:ext uri="{BB962C8B-B14F-4D97-AF65-F5344CB8AC3E}">
        <p14:creationId xmlns:p14="http://schemas.microsoft.com/office/powerpoint/2010/main" val="18127189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lvl1pPr>
              <a:defRPr/>
            </a:lvl1pPr>
          </a:lstStyle>
          <a:p>
            <a:fld id="{1553C6FB-C375-E74C-A335-2125A28C208E}"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DF0DE9-9AD9-1542-BD2C-E69DE6F87F6D}" type="slidenum">
              <a:rPr lang="en-US" altLang="en-US"/>
              <a:pPr/>
              <a:t>‹#›</a:t>
            </a:fld>
            <a:endParaRPr lang="en-US" altLang="en-US"/>
          </a:p>
        </p:txBody>
      </p:sp>
    </p:spTree>
    <p:extLst>
      <p:ext uri="{BB962C8B-B14F-4D97-AF65-F5344CB8AC3E}">
        <p14:creationId xmlns:p14="http://schemas.microsoft.com/office/powerpoint/2010/main" val="5055930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sv-SE" smtClean="0"/>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lvl1pPr>
              <a:defRPr/>
            </a:lvl1pPr>
          </a:lstStyle>
          <a:p>
            <a:fld id="{618ED419-A271-F440-B124-EE223DFEAB05}" type="datetimeFigureOut">
              <a:rPr lang="en-US" altLang="en-US"/>
              <a:pPr/>
              <a:t>12/9/15</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CCFCEA4-6865-A94E-8D8A-B6DA80741D44}" type="slidenum">
              <a:rPr lang="en-US" altLang="en-US"/>
              <a:pPr/>
              <a:t>‹#›</a:t>
            </a:fld>
            <a:endParaRPr lang="en-US" altLang="en-US"/>
          </a:p>
        </p:txBody>
      </p:sp>
    </p:spTree>
    <p:extLst>
      <p:ext uri="{BB962C8B-B14F-4D97-AF65-F5344CB8AC3E}">
        <p14:creationId xmlns:p14="http://schemas.microsoft.com/office/powerpoint/2010/main" val="895873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4" y="1783294"/>
            <a:ext cx="10323370" cy="1013618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2909" y="1783294"/>
            <a:ext cx="10323370" cy="1013618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3743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58136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991039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273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98770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599893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29241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794292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545044"/>
            <a:ext cx="5481810" cy="1137443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545044"/>
            <a:ext cx="16196737" cy="1137443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209734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43429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724916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444311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53162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067062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02040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726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2083149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769304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98994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68922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3209396"/>
            <a:ext cx="5481810" cy="953293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3209396"/>
            <a:ext cx="16196737" cy="953293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217138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934660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880346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411826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78701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9432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92532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058907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924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2079611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092637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0150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3209396"/>
            <a:ext cx="5481810" cy="953293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3209396"/>
            <a:ext cx="16196737" cy="953293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404259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616734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47584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562395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6" y="6892397"/>
            <a:ext cx="6143225" cy="46355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8132765" y="6892397"/>
            <a:ext cx="6143225" cy="46355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607774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7837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0113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5501018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043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8726668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612353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186994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40882" y="2140480"/>
            <a:ext cx="3135108" cy="938741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6" y="2140480"/>
            <a:ext cx="9151343" cy="938741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450099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2056665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40157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369678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6" y="6892397"/>
            <a:ext cx="6143225" cy="46355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8132765" y="6892397"/>
            <a:ext cx="6143225" cy="4635500"/>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92958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44041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8400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21389829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098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873232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213213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68275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40882" y="2140480"/>
            <a:ext cx="3135108" cy="938741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6" y="2140480"/>
            <a:ext cx="9151343" cy="938741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720185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6250401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399493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56702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741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8175727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4933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4991503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210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25084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03409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379461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357188"/>
            <a:ext cx="5481810" cy="11895667"/>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357188"/>
            <a:ext cx="16196737" cy="11895667"/>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372668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3183220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8723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281893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14510426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217004" y="3209399"/>
            <a:ext cx="10839274"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12310264" y="3209399"/>
            <a:ext cx="10839273" cy="904345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8684239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924562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1176225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93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779451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478841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242474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67725" y="545042"/>
            <a:ext cx="5481810" cy="11707813"/>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217007" y="545042"/>
            <a:ext cx="16196737" cy="11707813"/>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972125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3667"/>
            <a:ext cx="18286810" cy="4775730"/>
          </a:xfrm>
        </p:spPr>
        <p:txBody>
          <a:bodyPr anchor="b"/>
          <a:lstStyle>
            <a:lvl1pPr algn="ctr">
              <a:defRPr sz="6000"/>
            </a:lvl1pPr>
          </a:lstStyle>
          <a:p>
            <a:r>
              <a:rPr lang="sv-SE" smtClean="0"/>
              <a:t>Click to edit Master title style</a:t>
            </a:r>
            <a:endParaRPr lang="en-US"/>
          </a:p>
        </p:txBody>
      </p:sp>
      <p:sp>
        <p:nvSpPr>
          <p:cNvPr id="3" name="Subtitle 2"/>
          <p:cNvSpPr>
            <a:spLocks noGrp="1"/>
          </p:cNvSpPr>
          <p:nvPr>
            <p:ph type="subTitle" idx="1"/>
          </p:nvPr>
        </p:nvSpPr>
        <p:spPr>
          <a:xfrm>
            <a:off x="3047802" y="7204605"/>
            <a:ext cx="18286810" cy="3309937"/>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sv-SE" smtClean="0"/>
              <a:t>Click to edit Master subtitle style</a:t>
            </a:r>
            <a:endParaRPr lang="en-US"/>
          </a:p>
        </p:txBody>
      </p:sp>
    </p:spTree>
    <p:extLst>
      <p:ext uri="{BB962C8B-B14F-4D97-AF65-F5344CB8AC3E}">
        <p14:creationId xmlns:p14="http://schemas.microsoft.com/office/powerpoint/2010/main" val="184852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19317065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1720631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4122" y="3418417"/>
            <a:ext cx="21030360" cy="5707063"/>
          </a:xfrm>
        </p:spPr>
        <p:txBody>
          <a:bodyPr anchor="b"/>
          <a:lstStyle>
            <a:lvl1pPr>
              <a:defRPr sz="6000"/>
            </a:lvl1pPr>
          </a:lstStyle>
          <a:p>
            <a:r>
              <a:rPr lang="sv-SE" smtClean="0"/>
              <a:t>Click to edit Master title style</a:t>
            </a:r>
            <a:endParaRPr lang="en-US"/>
          </a:p>
        </p:txBody>
      </p:sp>
      <p:sp>
        <p:nvSpPr>
          <p:cNvPr id="3" name="Text Placeholder 2"/>
          <p:cNvSpPr>
            <a:spLocks noGrp="1"/>
          </p:cNvSpPr>
          <p:nvPr>
            <p:ph type="body" idx="1"/>
          </p:nvPr>
        </p:nvSpPr>
        <p:spPr>
          <a:xfrm>
            <a:off x="1664122" y="9178399"/>
            <a:ext cx="21030360" cy="3000375"/>
          </a:xfrm>
        </p:spPr>
        <p:txBody>
          <a:bodyPr/>
          <a:lstStyle>
            <a:lvl1pPr marL="0" indent="0">
              <a:buNone/>
              <a:defRPr sz="2400"/>
            </a:lvl1pPr>
            <a:lvl2pPr marL="457182" indent="0">
              <a:buNone/>
              <a:defRPr sz="2000"/>
            </a:lvl2pPr>
            <a:lvl3pPr marL="914363" indent="0">
              <a:buNone/>
              <a:defRPr sz="1800"/>
            </a:lvl3pPr>
            <a:lvl4pPr marL="1371545" indent="0">
              <a:buNone/>
              <a:defRPr sz="1600"/>
            </a:lvl4pPr>
            <a:lvl5pPr marL="1828727" indent="0">
              <a:buNone/>
              <a:defRPr sz="1600"/>
            </a:lvl5pPr>
            <a:lvl6pPr marL="2285909" indent="0">
              <a:buNone/>
              <a:defRPr sz="1600"/>
            </a:lvl6pPr>
            <a:lvl7pPr marL="2743090" indent="0">
              <a:buNone/>
              <a:defRPr sz="1600"/>
            </a:lvl7pPr>
            <a:lvl8pPr marL="3200272" indent="0">
              <a:buNone/>
              <a:defRPr sz="1600"/>
            </a:lvl8pPr>
            <a:lvl9pPr marL="3657454" indent="0">
              <a:buNone/>
              <a:defRPr sz="1600"/>
            </a:lvl9pPr>
          </a:lstStyle>
          <a:p>
            <a:pPr lvl="0"/>
            <a:r>
              <a:rPr lang="sv-SE" smtClean="0"/>
              <a:t>Click to edit Master text styles</a:t>
            </a:r>
          </a:p>
        </p:txBody>
      </p:sp>
    </p:spTree>
    <p:extLst>
      <p:ext uri="{BB962C8B-B14F-4D97-AF65-F5344CB8AC3E}">
        <p14:creationId xmlns:p14="http://schemas.microsoft.com/office/powerpoint/2010/main" val="9905263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1735554" y="3892024"/>
            <a:ext cx="4976489"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6966029" y="3892024"/>
            <a:ext cx="4979134" cy="8543395"/>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8400193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996" y="730253"/>
            <a:ext cx="21030360" cy="2651125"/>
          </a:xfrm>
        </p:spPr>
        <p:txBody>
          <a:bodyPr/>
          <a:lstStyle/>
          <a:p>
            <a:r>
              <a:rPr lang="sv-SE" smtClean="0"/>
              <a:t>Click to edit Master title style</a:t>
            </a:r>
            <a:endParaRPr lang="en-US"/>
          </a:p>
        </p:txBody>
      </p:sp>
      <p:sp>
        <p:nvSpPr>
          <p:cNvPr id="3" name="Text Placeholder 2"/>
          <p:cNvSpPr>
            <a:spLocks noGrp="1"/>
          </p:cNvSpPr>
          <p:nvPr>
            <p:ph type="body" idx="1"/>
          </p:nvPr>
        </p:nvSpPr>
        <p:spPr>
          <a:xfrm>
            <a:off x="1679996" y="3362855"/>
            <a:ext cx="10315432"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1679996" y="5011208"/>
            <a:ext cx="10315432"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12344658" y="3362855"/>
            <a:ext cx="10365700" cy="164835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12344658" y="5011208"/>
            <a:ext cx="10365700" cy="7368647"/>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1953161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extLst>
      <p:ext uri="{BB962C8B-B14F-4D97-AF65-F5344CB8AC3E}">
        <p14:creationId xmlns:p14="http://schemas.microsoft.com/office/powerpoint/2010/main" val="8303659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2324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Content Placeholder 2"/>
          <p:cNvSpPr>
            <a:spLocks noGrp="1"/>
          </p:cNvSpPr>
          <p:nvPr>
            <p:ph idx="1"/>
          </p:nvPr>
        </p:nvSpPr>
        <p:spPr>
          <a:xfrm>
            <a:off x="10365703" y="1973792"/>
            <a:ext cx="12344655"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3739536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997" y="915460"/>
            <a:ext cx="7862905" cy="3198813"/>
          </a:xfrm>
        </p:spPr>
        <p:txBody>
          <a:bodyPr anchor="b"/>
          <a:lstStyle>
            <a:lvl1pPr>
              <a:defRPr sz="3200"/>
            </a:lvl1pPr>
          </a:lstStyle>
          <a:p>
            <a:r>
              <a:rPr lang="sv-SE" smtClean="0"/>
              <a:t>Click to edit Master title style</a:t>
            </a:r>
            <a:endParaRPr lang="en-US"/>
          </a:p>
        </p:txBody>
      </p:sp>
      <p:sp>
        <p:nvSpPr>
          <p:cNvPr id="3" name="Picture Placeholder 2"/>
          <p:cNvSpPr>
            <a:spLocks noGrp="1"/>
          </p:cNvSpPr>
          <p:nvPr>
            <p:ph type="pic" idx="1"/>
          </p:nvPr>
        </p:nvSpPr>
        <p:spPr>
          <a:xfrm>
            <a:off x="10365703" y="1973792"/>
            <a:ext cx="12344655" cy="974725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smtClean="0"/>
          </a:p>
        </p:txBody>
      </p:sp>
      <p:sp>
        <p:nvSpPr>
          <p:cNvPr id="4" name="Text Placeholder 3"/>
          <p:cNvSpPr>
            <a:spLocks noGrp="1"/>
          </p:cNvSpPr>
          <p:nvPr>
            <p:ph type="body" sz="half" idx="2"/>
          </p:nvPr>
        </p:nvSpPr>
        <p:spPr>
          <a:xfrm>
            <a:off x="1679997" y="4114274"/>
            <a:ext cx="7862905" cy="7622645"/>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sv-SE" smtClean="0"/>
              <a:t>Click to edit Master text styles</a:t>
            </a:r>
          </a:p>
        </p:txBody>
      </p:sp>
    </p:spTree>
    <p:extLst>
      <p:ext uri="{BB962C8B-B14F-4D97-AF65-F5344CB8AC3E}">
        <p14:creationId xmlns:p14="http://schemas.microsoft.com/office/powerpoint/2010/main" val="4030680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530788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11097" y="357189"/>
            <a:ext cx="5225180" cy="12078228"/>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1735553" y="357189"/>
            <a:ext cx="15421560" cy="1207822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extLst>
      <p:ext uri="{BB962C8B-B14F-4D97-AF65-F5344CB8AC3E}">
        <p14:creationId xmlns:p14="http://schemas.microsoft.com/office/powerpoint/2010/main" val="773446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735138" y="4178300"/>
            <a:ext cx="20901025" cy="534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2050"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735138" y="357188"/>
            <a:ext cx="20901025"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11266" name="Rectangle 2"/>
          <p:cNvSpPr>
            <a:spLocks noGrp="1" noChangeArrowheads="1"/>
          </p:cNvSpPr>
          <p:nvPr>
            <p:ph type="body" idx="1"/>
          </p:nvPr>
        </p:nvSpPr>
        <p:spPr bwMode="auto">
          <a:xfrm>
            <a:off x="1735138" y="3892550"/>
            <a:ext cx="20901025" cy="85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1pPr>
      <a:lvl2pPr marL="741363" indent="-28416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2pPr>
      <a:lvl3pPr marL="1141413" indent="-22701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598613" indent="-22701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4pPr>
      <a:lvl5pPr marL="2055813" indent="-227013" algn="l" defTabSz="455613" rtl="0" eaLnBrk="0" fontAlgn="base" hangingPunct="0">
        <a:spcBef>
          <a:spcPts val="3125"/>
        </a:spcBef>
        <a:spcAft>
          <a:spcPct val="0"/>
        </a:spcAft>
        <a:buClr>
          <a:srgbClr val="000000"/>
        </a:buClr>
        <a:buSzPct val="100000"/>
        <a:buFont typeface="Times New Roman" charset="0"/>
        <a:defRPr sz="24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735138" y="357188"/>
            <a:ext cx="20901025"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12290" name="Rectangle 2"/>
          <p:cNvSpPr>
            <a:spLocks noGrp="1" noChangeArrowheads="1"/>
          </p:cNvSpPr>
          <p:nvPr>
            <p:ph type="body" idx="1"/>
          </p:nvPr>
        </p:nvSpPr>
        <p:spPr bwMode="auto">
          <a:xfrm>
            <a:off x="13285788" y="3892550"/>
            <a:ext cx="9350375" cy="85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1pPr>
      <a:lvl2pPr marL="741363" indent="-28416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2pPr>
      <a:lvl3pPr marL="11414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5986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4pPr>
      <a:lvl5pPr marL="20558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1735138" y="3892550"/>
            <a:ext cx="10210800" cy="85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3314" name="Rectangle 2"/>
          <p:cNvSpPr>
            <a:spLocks noGrp="1" noChangeArrowheads="1"/>
          </p:cNvSpPr>
          <p:nvPr>
            <p:ph type="title"/>
          </p:nvPr>
        </p:nvSpPr>
        <p:spPr bwMode="auto">
          <a:xfrm>
            <a:off x="1735138" y="357188"/>
            <a:ext cx="20901025"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1pPr>
      <a:lvl2pPr marL="741363" indent="-28416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2pPr>
      <a:lvl3pPr marL="11414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5986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4pPr>
      <a:lvl5pPr marL="20558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1676400" y="730250"/>
            <a:ext cx="210296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sv-SE" altLang="en-US"/>
              <a:t>Click to edit Master title style</a:t>
            </a:r>
            <a:endParaRPr lang="en-US" altLang="en-US"/>
          </a:p>
        </p:txBody>
      </p:sp>
      <p:sp>
        <p:nvSpPr>
          <p:cNvPr id="18435" name="Text Placeholder 2"/>
          <p:cNvSpPr>
            <a:spLocks noGrp="1"/>
          </p:cNvSpPr>
          <p:nvPr>
            <p:ph type="body" idx="1"/>
          </p:nvPr>
        </p:nvSpPr>
        <p:spPr bwMode="auto">
          <a:xfrm>
            <a:off x="1676400" y="3651250"/>
            <a:ext cx="21029613" cy="870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sv-SE" altLang="en-US"/>
              <a:t>Click to edit Master text styles</a:t>
            </a:r>
          </a:p>
          <a:p>
            <a:pPr lvl="1"/>
            <a:r>
              <a:rPr lang="sv-SE" altLang="en-US"/>
              <a:t>Second level</a:t>
            </a:r>
          </a:p>
          <a:p>
            <a:pPr lvl="2"/>
            <a:r>
              <a:rPr lang="sv-SE" altLang="en-US"/>
              <a:t>Third level</a:t>
            </a:r>
          </a:p>
          <a:p>
            <a:pPr lvl="3"/>
            <a:r>
              <a:rPr lang="sv-SE" altLang="en-US"/>
              <a:t>Fourth level</a:t>
            </a:r>
          </a:p>
          <a:p>
            <a:pPr lvl="4"/>
            <a:r>
              <a:rPr lang="sv-SE" altLang="en-US"/>
              <a:t>Fifth level</a:t>
            </a:r>
            <a:endParaRPr lang="en-US" altLang="en-US"/>
          </a:p>
        </p:txBody>
      </p:sp>
      <p:sp>
        <p:nvSpPr>
          <p:cNvPr id="4" name="Date Placeholder 3"/>
          <p:cNvSpPr>
            <a:spLocks noGrp="1"/>
          </p:cNvSpPr>
          <p:nvPr>
            <p:ph type="dt" sz="half" idx="2"/>
          </p:nvPr>
        </p:nvSpPr>
        <p:spPr>
          <a:xfrm>
            <a:off x="1676400" y="12712700"/>
            <a:ext cx="5486400" cy="730250"/>
          </a:xfrm>
          <a:prstGeom prst="rect">
            <a:avLst/>
          </a:prstGeom>
        </p:spPr>
        <p:txBody>
          <a:bodyPr vert="horz" wrap="square" lIns="91440" tIns="45720" rIns="91440" bIns="45720" numCol="1" anchor="ctr" anchorCtr="0" compatLnSpc="1">
            <a:prstTxWarp prst="textNoShape">
              <a:avLst/>
            </a:prstTxWarp>
          </a:bodyPr>
          <a:lstStyle>
            <a:lvl1pPr>
              <a:defRPr sz="2400">
                <a:solidFill>
                  <a:srgbClr val="898989"/>
                </a:solidFill>
              </a:defRPr>
            </a:lvl1pPr>
          </a:lstStyle>
          <a:p>
            <a:fld id="{BE0EEF9D-C9D9-004B-9148-DC9CF56EFFBA}" type="datetimeFigureOut">
              <a:rPr lang="en-US" altLang="en-US"/>
              <a:pPr/>
              <a:t>12/9/15</a:t>
            </a:fld>
            <a:endParaRPr lang="en-US" altLang="en-US"/>
          </a:p>
        </p:txBody>
      </p:sp>
      <p:sp>
        <p:nvSpPr>
          <p:cNvPr id="5" name="Footer Placeholder 4"/>
          <p:cNvSpPr>
            <a:spLocks noGrp="1"/>
          </p:cNvSpPr>
          <p:nvPr>
            <p:ph type="ftr" sz="quarter" idx="3"/>
          </p:nvPr>
        </p:nvSpPr>
        <p:spPr>
          <a:xfrm>
            <a:off x="8077200" y="12712700"/>
            <a:ext cx="8228013" cy="730250"/>
          </a:xfrm>
          <a:prstGeom prst="rect">
            <a:avLst/>
          </a:prstGeom>
        </p:spPr>
        <p:txBody>
          <a:bodyPr vert="horz" wrap="square" lIns="91440" tIns="45720" rIns="91440" bIns="45720" numCol="1" anchor="ctr" anchorCtr="0" compatLnSpc="1">
            <a:prstTxWarp prst="textNoShape">
              <a:avLst/>
            </a:prstTxWarp>
          </a:bodyPr>
          <a:lstStyle>
            <a:lvl1pPr algn="ctr">
              <a:defRPr sz="2400">
                <a:solidFill>
                  <a:srgbClr val="898989"/>
                </a:solidFill>
              </a:defRPr>
            </a:lvl1pPr>
          </a:lstStyle>
          <a:p>
            <a:endParaRPr lang="en-US" altLang="en-US"/>
          </a:p>
        </p:txBody>
      </p:sp>
      <p:sp>
        <p:nvSpPr>
          <p:cNvPr id="6" name="Slide Number Placeholder 5"/>
          <p:cNvSpPr>
            <a:spLocks noGrp="1"/>
          </p:cNvSpPr>
          <p:nvPr>
            <p:ph type="sldNum" sz="quarter" idx="4"/>
          </p:nvPr>
        </p:nvSpPr>
        <p:spPr>
          <a:xfrm>
            <a:off x="17219613" y="12712700"/>
            <a:ext cx="5486400" cy="730250"/>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898989"/>
                </a:solidFill>
              </a:defRPr>
            </a:lvl1pPr>
          </a:lstStyle>
          <a:p>
            <a:fld id="{2AE5D403-E3AA-AA4D-A8E7-36CB11E8F17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1827213" rtl="0" fontAlgn="base">
        <a:lnSpc>
          <a:spcPct val="90000"/>
        </a:lnSpc>
        <a:spcBef>
          <a:spcPct val="0"/>
        </a:spcBef>
        <a:spcAft>
          <a:spcPct val="0"/>
        </a:spcAft>
        <a:defRPr sz="8800" kern="1200">
          <a:solidFill>
            <a:schemeClr val="tx1"/>
          </a:solidFill>
          <a:latin typeface="+mj-lt"/>
          <a:ea typeface="+mj-ea"/>
          <a:cs typeface="+mj-cs"/>
        </a:defRPr>
      </a:lvl1pPr>
      <a:lvl2pPr algn="l" defTabSz="1827213" rtl="0" fontAlgn="base">
        <a:lnSpc>
          <a:spcPct val="90000"/>
        </a:lnSpc>
        <a:spcBef>
          <a:spcPct val="0"/>
        </a:spcBef>
        <a:spcAft>
          <a:spcPct val="0"/>
        </a:spcAft>
        <a:defRPr sz="8800">
          <a:solidFill>
            <a:schemeClr val="tx1"/>
          </a:solidFill>
          <a:latin typeface="Calibri Light" charset="0"/>
        </a:defRPr>
      </a:lvl2pPr>
      <a:lvl3pPr algn="l" defTabSz="1827213" rtl="0" fontAlgn="base">
        <a:lnSpc>
          <a:spcPct val="90000"/>
        </a:lnSpc>
        <a:spcBef>
          <a:spcPct val="0"/>
        </a:spcBef>
        <a:spcAft>
          <a:spcPct val="0"/>
        </a:spcAft>
        <a:defRPr sz="8800">
          <a:solidFill>
            <a:schemeClr val="tx1"/>
          </a:solidFill>
          <a:latin typeface="Calibri Light" charset="0"/>
        </a:defRPr>
      </a:lvl3pPr>
      <a:lvl4pPr algn="l" defTabSz="1827213" rtl="0" fontAlgn="base">
        <a:lnSpc>
          <a:spcPct val="90000"/>
        </a:lnSpc>
        <a:spcBef>
          <a:spcPct val="0"/>
        </a:spcBef>
        <a:spcAft>
          <a:spcPct val="0"/>
        </a:spcAft>
        <a:defRPr sz="8800">
          <a:solidFill>
            <a:schemeClr val="tx1"/>
          </a:solidFill>
          <a:latin typeface="Calibri Light" charset="0"/>
        </a:defRPr>
      </a:lvl4pPr>
      <a:lvl5pPr algn="l" defTabSz="1827213" rtl="0" fontAlgn="base">
        <a:lnSpc>
          <a:spcPct val="90000"/>
        </a:lnSpc>
        <a:spcBef>
          <a:spcPct val="0"/>
        </a:spcBef>
        <a:spcAft>
          <a:spcPct val="0"/>
        </a:spcAft>
        <a:defRPr sz="8800">
          <a:solidFill>
            <a:schemeClr val="tx1"/>
          </a:solidFill>
          <a:latin typeface="Calibri Light" charset="0"/>
        </a:defRPr>
      </a:lvl5pPr>
      <a:lvl6pPr marL="457200" algn="l" defTabSz="1827213" rtl="0" fontAlgn="base">
        <a:lnSpc>
          <a:spcPct val="90000"/>
        </a:lnSpc>
        <a:spcBef>
          <a:spcPct val="0"/>
        </a:spcBef>
        <a:spcAft>
          <a:spcPct val="0"/>
        </a:spcAft>
        <a:defRPr sz="8800">
          <a:solidFill>
            <a:schemeClr val="tx1"/>
          </a:solidFill>
          <a:latin typeface="Calibri Light" charset="0"/>
        </a:defRPr>
      </a:lvl6pPr>
      <a:lvl7pPr marL="914400" algn="l" defTabSz="1827213" rtl="0" fontAlgn="base">
        <a:lnSpc>
          <a:spcPct val="90000"/>
        </a:lnSpc>
        <a:spcBef>
          <a:spcPct val="0"/>
        </a:spcBef>
        <a:spcAft>
          <a:spcPct val="0"/>
        </a:spcAft>
        <a:defRPr sz="8800">
          <a:solidFill>
            <a:schemeClr val="tx1"/>
          </a:solidFill>
          <a:latin typeface="Calibri Light" charset="0"/>
        </a:defRPr>
      </a:lvl7pPr>
      <a:lvl8pPr marL="1371600" algn="l" defTabSz="1827213" rtl="0" fontAlgn="base">
        <a:lnSpc>
          <a:spcPct val="90000"/>
        </a:lnSpc>
        <a:spcBef>
          <a:spcPct val="0"/>
        </a:spcBef>
        <a:spcAft>
          <a:spcPct val="0"/>
        </a:spcAft>
        <a:defRPr sz="8800">
          <a:solidFill>
            <a:schemeClr val="tx1"/>
          </a:solidFill>
          <a:latin typeface="Calibri Light" charset="0"/>
        </a:defRPr>
      </a:lvl8pPr>
      <a:lvl9pPr marL="1828800" algn="l" defTabSz="1827213" rtl="0" fontAlgn="base">
        <a:lnSpc>
          <a:spcPct val="90000"/>
        </a:lnSpc>
        <a:spcBef>
          <a:spcPct val="0"/>
        </a:spcBef>
        <a:spcAft>
          <a:spcPct val="0"/>
        </a:spcAft>
        <a:defRPr sz="8800">
          <a:solidFill>
            <a:schemeClr val="tx1"/>
          </a:solidFill>
          <a:latin typeface="Calibri Light" charset="0"/>
        </a:defRPr>
      </a:lvl9pPr>
    </p:titleStyle>
    <p:bodyStyle>
      <a:lvl1pPr marL="455613" indent="-455613" algn="l" defTabSz="1827213" rtl="0" fontAlgn="base">
        <a:lnSpc>
          <a:spcPct val="90000"/>
        </a:lnSpc>
        <a:spcBef>
          <a:spcPts val="2000"/>
        </a:spcBef>
        <a:spcAft>
          <a:spcPct val="0"/>
        </a:spcAft>
        <a:buFont typeface="Arial" charset="0"/>
        <a:buChar char="•"/>
        <a:defRPr sz="5600" kern="1200">
          <a:solidFill>
            <a:schemeClr val="tx1"/>
          </a:solidFill>
          <a:latin typeface="+mn-lt"/>
          <a:ea typeface="+mn-ea"/>
          <a:cs typeface="+mn-cs"/>
        </a:defRPr>
      </a:lvl1pPr>
      <a:lvl2pPr marL="1370013" indent="-455613" algn="l" defTabSz="1827213" rtl="0" fontAlgn="base">
        <a:lnSpc>
          <a:spcPct val="90000"/>
        </a:lnSpc>
        <a:spcBef>
          <a:spcPts val="1000"/>
        </a:spcBef>
        <a:spcAft>
          <a:spcPct val="0"/>
        </a:spcAft>
        <a:buFont typeface="Arial" charset="0"/>
        <a:buChar char="•"/>
        <a:defRPr sz="4800" kern="1200">
          <a:solidFill>
            <a:schemeClr val="tx1"/>
          </a:solidFill>
          <a:latin typeface="+mn-lt"/>
          <a:ea typeface="+mn-ea"/>
          <a:cs typeface="+mn-cs"/>
        </a:defRPr>
      </a:lvl2pPr>
      <a:lvl3pPr marL="2284413" indent="-455613" algn="l" defTabSz="1827213" rtl="0" fontAlgn="base">
        <a:lnSpc>
          <a:spcPct val="90000"/>
        </a:lnSpc>
        <a:spcBef>
          <a:spcPts val="1000"/>
        </a:spcBef>
        <a:spcAft>
          <a:spcPct val="0"/>
        </a:spcAft>
        <a:buFont typeface="Arial" charset="0"/>
        <a:buChar char="•"/>
        <a:defRPr sz="4000" kern="1200">
          <a:solidFill>
            <a:schemeClr val="tx1"/>
          </a:solidFill>
          <a:latin typeface="+mn-lt"/>
          <a:ea typeface="+mn-ea"/>
          <a:cs typeface="+mn-cs"/>
        </a:defRPr>
      </a:lvl3pPr>
      <a:lvl4pPr marL="3198813" indent="-455613" algn="l" defTabSz="1827213" rtl="0" fontAlgn="base">
        <a:lnSpc>
          <a:spcPct val="90000"/>
        </a:lnSpc>
        <a:spcBef>
          <a:spcPts val="1000"/>
        </a:spcBef>
        <a:spcAft>
          <a:spcPct val="0"/>
        </a:spcAft>
        <a:buFont typeface="Arial" charset="0"/>
        <a:buChar char="•"/>
        <a:defRPr sz="3600" kern="1200">
          <a:solidFill>
            <a:schemeClr val="tx1"/>
          </a:solidFill>
          <a:latin typeface="+mn-lt"/>
          <a:ea typeface="+mn-ea"/>
          <a:cs typeface="+mn-cs"/>
        </a:defRPr>
      </a:lvl4pPr>
      <a:lvl5pPr marL="4113213" indent="-455613" algn="l" defTabSz="1827213" rtl="0" fontAlgn="base">
        <a:lnSpc>
          <a:spcPct val="90000"/>
        </a:lnSpc>
        <a:spcBef>
          <a:spcPts val="1000"/>
        </a:spcBef>
        <a:spcAft>
          <a:spcPct val="0"/>
        </a:spcAft>
        <a:buFont typeface="Arial"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body" idx="1"/>
          </p:nvPr>
        </p:nvSpPr>
        <p:spPr bwMode="auto">
          <a:xfrm>
            <a:off x="1735138" y="1782763"/>
            <a:ext cx="20901025" cy="10136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3074" name="Rectangle 2"/>
          <p:cNvSpPr>
            <a:spLocks noGrp="1" noChangeArrowheads="1"/>
          </p:cNvSpPr>
          <p:nvPr>
            <p:ph type="title"/>
          </p:nvPr>
        </p:nvSpPr>
        <p:spPr bwMode="auto">
          <a:xfrm>
            <a:off x="1217613" y="544513"/>
            <a:ext cx="21931312" cy="228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89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1pPr>
      <a:lvl2pPr marL="741363" indent="-28416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2pPr>
      <a:lvl3pPr marL="1141413" indent="-22701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3pPr>
      <a:lvl4pPr marL="1598613" indent="-22701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4pPr>
      <a:lvl5pPr marL="2055813" indent="-227013" algn="l" defTabSz="455613" rtl="0" eaLnBrk="0" fontAlgn="base" hangingPunct="0">
        <a:spcBef>
          <a:spcPts val="4375"/>
        </a:spcBef>
        <a:spcAft>
          <a:spcPct val="0"/>
        </a:spcAft>
        <a:buClr>
          <a:srgbClr val="000000"/>
        </a:buClr>
        <a:buSzPct val="100000"/>
        <a:buFont typeface="Times New Roman" charset="0"/>
        <a:defRPr sz="33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735138" y="10358438"/>
            <a:ext cx="20901025" cy="238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4098"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735138" y="10358438"/>
            <a:ext cx="20901025" cy="238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5122"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3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735138" y="2139950"/>
            <a:ext cx="1254125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ltLang="en-US"/>
              <a:t>Click to edit the title text format</a:t>
            </a:r>
          </a:p>
        </p:txBody>
      </p:sp>
      <p:sp>
        <p:nvSpPr>
          <p:cNvPr id="6146" name="Rectangle 2"/>
          <p:cNvSpPr>
            <a:spLocks noGrp="1" noChangeArrowheads="1"/>
          </p:cNvSpPr>
          <p:nvPr>
            <p:ph type="body" idx="1"/>
          </p:nvPr>
        </p:nvSpPr>
        <p:spPr bwMode="auto">
          <a:xfrm>
            <a:off x="1735138" y="6892925"/>
            <a:ext cx="1254125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58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735138" y="2139950"/>
            <a:ext cx="1254125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b" anchorCtr="0" compatLnSpc="1">
            <a:prstTxWarp prst="textNoShape">
              <a:avLst/>
            </a:prstTxWarp>
          </a:bodyPr>
          <a:lstStyle/>
          <a:p>
            <a:pPr lvl="0"/>
            <a:r>
              <a:rPr lang="en-GB" altLang="en-US"/>
              <a:t>Click to edit the title text format</a:t>
            </a:r>
          </a:p>
        </p:txBody>
      </p:sp>
      <p:sp>
        <p:nvSpPr>
          <p:cNvPr id="7170" name="Rectangle 2"/>
          <p:cNvSpPr>
            <a:spLocks noGrp="1" noChangeArrowheads="1"/>
          </p:cNvSpPr>
          <p:nvPr>
            <p:ph type="body" idx="1"/>
          </p:nvPr>
        </p:nvSpPr>
        <p:spPr bwMode="auto">
          <a:xfrm>
            <a:off x="1735138" y="6892925"/>
            <a:ext cx="12541250" cy="463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58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5800">
          <a:solidFill>
            <a:srgbClr val="000000"/>
          </a:solidFill>
          <a:latin typeface="Gill Sans" charset="0"/>
          <a:ea typeface="ヒラギノ角ゴ ProN W3" charset="-128"/>
          <a:cs typeface="ヒラギノ角ゴ ProN W3" charset="-128"/>
        </a:defRPr>
      </a:lvl9pPr>
    </p:titleStyle>
    <p:bodyStyle>
      <a:lvl1pPr marL="341313" indent="-3413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1pPr>
      <a:lvl2pPr marL="741363" indent="-28416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2pPr>
      <a:lvl3pPr marL="11414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3pPr>
      <a:lvl4pPr marL="15986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4pPr>
      <a:lvl5pPr marL="2055813" indent="-227013" algn="ctr" defTabSz="455613" rtl="0" eaLnBrk="0" fontAlgn="base" hangingPunct="0">
        <a:spcBef>
          <a:spcPct val="0"/>
        </a:spcBef>
        <a:spcAft>
          <a:spcPct val="0"/>
        </a:spcAft>
        <a:buClr>
          <a:srgbClr val="000000"/>
        </a:buClr>
        <a:buSzPct val="100000"/>
        <a:buFont typeface="Times New Roman" charset="0"/>
        <a:defRPr sz="27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2500313" y="357188"/>
            <a:ext cx="19400837"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8194"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1pPr>
      <a:lvl2pPr marL="741363" indent="-28416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2pPr>
      <a:lvl3pPr marL="11414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3pPr>
      <a:lvl4pPr marL="15986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4pPr>
      <a:lvl5pPr marL="20558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17613" y="544513"/>
            <a:ext cx="21931312" cy="228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9218" name="Rectangle 2"/>
          <p:cNvSpPr>
            <a:spLocks noGrp="1" noChangeArrowheads="1"/>
          </p:cNvSpPr>
          <p:nvPr>
            <p:ph type="body" idx="1"/>
          </p:nvPr>
        </p:nvSpPr>
        <p:spPr bwMode="auto">
          <a:xfrm>
            <a:off x="1217613" y="3209925"/>
            <a:ext cx="21931312" cy="90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89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89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1pPr>
      <a:lvl2pPr marL="741363" indent="-28416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2pPr>
      <a:lvl3pPr marL="11414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3pPr>
      <a:lvl4pPr marL="15986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4pPr>
      <a:lvl5pPr marL="2055813" indent="-227013" algn="l" defTabSz="455613" rtl="0" eaLnBrk="0" fontAlgn="base" hangingPunct="0">
        <a:spcBef>
          <a:spcPts val="4025"/>
        </a:spcBef>
        <a:spcAft>
          <a:spcPct val="0"/>
        </a:spcAft>
        <a:buClr>
          <a:srgbClr val="000000"/>
        </a:buClr>
        <a:buSzPct val="100000"/>
        <a:buFont typeface="Times New Roman" charset="0"/>
        <a:defRPr sz="41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1735138" y="357188"/>
            <a:ext cx="20901025" cy="343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title text format</a:t>
            </a:r>
          </a:p>
        </p:txBody>
      </p:sp>
      <p:sp>
        <p:nvSpPr>
          <p:cNvPr id="10242" name="Rectangle 2"/>
          <p:cNvSpPr>
            <a:spLocks noGrp="1" noChangeArrowheads="1"/>
          </p:cNvSpPr>
          <p:nvPr>
            <p:ph type="body" idx="1"/>
          </p:nvPr>
        </p:nvSpPr>
        <p:spPr bwMode="auto">
          <a:xfrm>
            <a:off x="1735138" y="3892550"/>
            <a:ext cx="10210800" cy="8542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50760" tIns="50760" rIns="50760" bIns="50760" numCol="1" anchor="ctr"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455613" rtl="0" eaLnBrk="0" fontAlgn="base" hangingPunct="0">
        <a:spcBef>
          <a:spcPct val="0"/>
        </a:spcBef>
        <a:spcAft>
          <a:spcPct val="0"/>
        </a:spcAft>
        <a:buClr>
          <a:srgbClr val="000000"/>
        </a:buClr>
        <a:buSzPct val="100000"/>
        <a:buFont typeface="Times New Roman" charset="0"/>
        <a:defRPr sz="7000" kern="1200">
          <a:solidFill>
            <a:srgbClr val="000000"/>
          </a:solidFill>
          <a:latin typeface="+mj-lt"/>
          <a:ea typeface="+mj-ea"/>
          <a:cs typeface="+mj-cs"/>
        </a:defRPr>
      </a:lvl1pPr>
      <a:lvl2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2pPr>
      <a:lvl3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3pPr>
      <a:lvl4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4pPr>
      <a:lvl5pPr algn="ctr" defTabSz="455613"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5pPr>
      <a:lvl6pPr marL="2514499"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6pPr>
      <a:lvl7pPr marL="2971681"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7pPr>
      <a:lvl8pPr marL="3428863"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8pPr>
      <a:lvl9pPr marL="3886045" indent="-228591" algn="ctr" defTabSz="457182" rtl="0" eaLnBrk="0" fontAlgn="base" hangingPunct="0">
        <a:spcBef>
          <a:spcPct val="0"/>
        </a:spcBef>
        <a:spcAft>
          <a:spcPct val="0"/>
        </a:spcAft>
        <a:buClr>
          <a:srgbClr val="000000"/>
        </a:buClr>
        <a:buSzPct val="100000"/>
        <a:buFont typeface="Times New Roman" charset="0"/>
        <a:defRPr sz="7000">
          <a:solidFill>
            <a:srgbClr val="000000"/>
          </a:solidFill>
          <a:latin typeface="Gill Sans" charset="0"/>
          <a:ea typeface="ヒラギノ角ゴ ProN W3" charset="-128"/>
          <a:cs typeface="ヒラギノ角ゴ ProN W3" charset="-128"/>
        </a:defRPr>
      </a:lvl9pPr>
    </p:titleStyle>
    <p:bodyStyle>
      <a:lvl1pPr marL="341313" indent="-3413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1pPr>
      <a:lvl2pPr marL="741363" indent="-28416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2pPr>
      <a:lvl3pPr marL="11414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5986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4pPr>
      <a:lvl5pPr marL="2055813" indent="-227013" algn="l" defTabSz="455613" rtl="0" eaLnBrk="0" fontAlgn="base" hangingPunct="0">
        <a:spcBef>
          <a:spcPts val="4138"/>
        </a:spcBef>
        <a:spcAft>
          <a:spcPct val="0"/>
        </a:spcAft>
        <a:buClr>
          <a:srgbClr val="000000"/>
        </a:buClr>
        <a:buSzPct val="100000"/>
        <a:buFont typeface="Times New Roman" charset="0"/>
        <a:defRPr sz="2400" kern="1200">
          <a:solidFill>
            <a:srgbClr val="000000"/>
          </a:solidFill>
          <a:latin typeface="+mn-lt"/>
          <a:ea typeface="+mn-ea"/>
          <a:cs typeface="+mn-cs"/>
        </a:defRPr>
      </a:lvl5pPr>
      <a:lvl6pPr marL="2514499"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3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jpeg"/><Relationship Id="rId1" Type="http://schemas.openxmlformats.org/officeDocument/2006/relationships/slideLayout" Target="../slideLayouts/slideLayout13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jpeg"/><Relationship Id="rId1" Type="http://schemas.openxmlformats.org/officeDocument/2006/relationships/slideLayout" Target="../slideLayouts/slideLayout13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1.jpg"/><Relationship Id="rId1" Type="http://schemas.openxmlformats.org/officeDocument/2006/relationships/slideLayout" Target="../slideLayouts/slideLayout139.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3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1" Type="http://schemas.openxmlformats.org/officeDocument/2006/relationships/slideLayout" Target="../slideLayouts/slideLayout13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jpeg"/><Relationship Id="rId1" Type="http://schemas.openxmlformats.org/officeDocument/2006/relationships/slideLayout" Target="../slideLayouts/slideLayout13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jpg"/><Relationship Id="rId1" Type="http://schemas.openxmlformats.org/officeDocument/2006/relationships/slideLayout" Target="../slideLayouts/slideLayout1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jpeg"/><Relationship Id="rId1" Type="http://schemas.openxmlformats.org/officeDocument/2006/relationships/slideLayout" Target="../slideLayouts/slideLayout13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8"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800" y="17463"/>
            <a:ext cx="24433213" cy="137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800" y="0"/>
            <a:ext cx="24366538" cy="136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AutoShape 2"/>
          <p:cNvSpPr>
            <a:spLocks noChangeArrowheads="1"/>
          </p:cNvSpPr>
          <p:nvPr/>
        </p:nvSpPr>
        <p:spPr bwMode="auto">
          <a:xfrm>
            <a:off x="-60325" y="9091613"/>
            <a:ext cx="10955338" cy="2446337"/>
          </a:xfrm>
          <a:prstGeom prst="roundRect">
            <a:avLst>
              <a:gd name="adj" fmla="val 83"/>
            </a:avLst>
          </a:prstGeom>
          <a:solidFill>
            <a:srgbClr val="FFFFFF"/>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5363" name="Text Box 3"/>
          <p:cNvSpPr txBox="1">
            <a:spLocks noChangeArrowheads="1"/>
          </p:cNvSpPr>
          <p:nvPr/>
        </p:nvSpPr>
        <p:spPr bwMode="auto">
          <a:xfrm>
            <a:off x="1149350" y="9556750"/>
            <a:ext cx="9745663" cy="169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9pPr>
          </a:lstStyle>
          <a:p>
            <a:pPr eaLnBrk="1" hangingPunct="1">
              <a:lnSpc>
                <a:spcPct val="93000"/>
              </a:lnSpc>
              <a:buSzPct val="100000"/>
            </a:pPr>
            <a:r>
              <a:rPr lang="sv-SE" altLang="en-US" sz="5000" b="1">
                <a:solidFill>
                  <a:srgbClr val="6AAFE3"/>
                </a:solidFill>
                <a:latin typeface="Cabin" charset="0"/>
              </a:rPr>
              <a:t>God’s GPS – The Sanctuary</a:t>
            </a:r>
          </a:p>
          <a:p>
            <a:pPr eaLnBrk="1" hangingPunct="1">
              <a:lnSpc>
                <a:spcPct val="93000"/>
              </a:lnSpc>
              <a:buSzPct val="100000"/>
            </a:pPr>
            <a:r>
              <a:rPr lang="sv-SE" altLang="en-US" sz="5000">
                <a:solidFill>
                  <a:srgbClr val="6AAFE3"/>
                </a:solidFill>
                <a:latin typeface="Cabin" charset="0"/>
              </a:rPr>
              <a:t>Christian Hjortland, Denmark 2015</a:t>
            </a:r>
            <a:br>
              <a:rPr lang="sv-SE" altLang="en-US" sz="5000">
                <a:solidFill>
                  <a:srgbClr val="6AAFE3"/>
                </a:solidFill>
                <a:latin typeface="Cabin" charset="0"/>
              </a:rPr>
            </a:br>
            <a:endParaRPr lang="sv-SE" altLang="en-US" sz="5000">
              <a:solidFill>
                <a:srgbClr val="6AAFE3"/>
              </a:solidFill>
              <a:latin typeface="Cabin"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677828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Day </a:t>
            </a:r>
            <a:r>
              <a:rPr lang="sv-SE" altLang="en-US" sz="8000" b="1" dirty="0" err="1" smtClean="0">
                <a:solidFill>
                  <a:srgbClr val="6AAFE3"/>
                </a:solidFill>
                <a:latin typeface="Cabin" charset="0"/>
              </a:rPr>
              <a:t>of</a:t>
            </a:r>
            <a:r>
              <a:rPr lang="sv-SE" altLang="en-US" sz="8000" b="1" dirty="0" smtClean="0">
                <a:solidFill>
                  <a:srgbClr val="6AAFE3"/>
                </a:solidFill>
                <a:latin typeface="Cabin" charset="0"/>
              </a:rPr>
              <a:t> </a:t>
            </a:r>
            <a:r>
              <a:rPr lang="sv-SE" altLang="en-US" sz="8000" b="1" dirty="0" err="1" smtClean="0">
                <a:solidFill>
                  <a:srgbClr val="6AAFE3"/>
                </a:solidFill>
                <a:latin typeface="Cabin" charset="0"/>
              </a:rPr>
              <a:t>Atonement</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9" y="3217863"/>
            <a:ext cx="10081665" cy="832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5400" dirty="0" smtClean="0">
                <a:solidFill>
                  <a:srgbClr val="FFFFFF"/>
                </a:solidFill>
                <a:latin typeface="Arial" charset="0"/>
                <a:ea typeface="Helvetica;Arial" charset="0"/>
                <a:cs typeface="Helvetica;Arial" charset="0"/>
              </a:rPr>
              <a:t>“Now </a:t>
            </a:r>
            <a:r>
              <a:rPr lang="en-US" altLang="en-US" sz="5400" dirty="0">
                <a:solidFill>
                  <a:srgbClr val="FFFFFF"/>
                </a:solidFill>
                <a:latin typeface="Arial" charset="0"/>
                <a:ea typeface="Helvetica;Arial" charset="0"/>
                <a:cs typeface="Helvetica;Arial" charset="0"/>
              </a:rPr>
              <a:t>when these things were thus ordained, the priests went always into the first tabernacle, accomplishing the service of God. </a:t>
            </a:r>
            <a:r>
              <a:rPr lang="en-US" altLang="en-US" sz="5400" dirty="0" smtClean="0">
                <a:solidFill>
                  <a:srgbClr val="FFFFFF"/>
                </a:solidFill>
                <a:latin typeface="Arial" charset="0"/>
                <a:ea typeface="Helvetica;Arial" charset="0"/>
                <a:cs typeface="Helvetica;Arial" charset="0"/>
              </a:rPr>
              <a:t>But </a:t>
            </a:r>
            <a:r>
              <a:rPr lang="en-US" altLang="en-US" sz="5400" b="1" dirty="0">
                <a:solidFill>
                  <a:srgbClr val="FCE992"/>
                </a:solidFill>
                <a:latin typeface="Arial" charset="0"/>
                <a:ea typeface="Helvetica;Arial" charset="0"/>
                <a:cs typeface="Helvetica;Arial" charset="0"/>
              </a:rPr>
              <a:t>into the second went the high priest alone once every year</a:t>
            </a:r>
            <a:r>
              <a:rPr lang="en-US" altLang="en-US" sz="5400" dirty="0">
                <a:solidFill>
                  <a:srgbClr val="FFFFFF"/>
                </a:solidFill>
                <a:latin typeface="Arial" charset="0"/>
                <a:ea typeface="Helvetica;Arial" charset="0"/>
                <a:cs typeface="Helvetica;Arial" charset="0"/>
              </a:rPr>
              <a:t>, not without blood, which he offered for himself, and for the errors of the </a:t>
            </a:r>
            <a:r>
              <a:rPr lang="en-US" altLang="en-US" sz="5400" dirty="0" smtClean="0">
                <a:solidFill>
                  <a:srgbClr val="FFFFFF"/>
                </a:solidFill>
                <a:latin typeface="Arial" charset="0"/>
                <a:ea typeface="Helvetica;Arial" charset="0"/>
                <a:cs typeface="Helvetica;Arial" charset="0"/>
              </a:rPr>
              <a:t>people.”</a:t>
            </a:r>
          </a:p>
          <a:p>
            <a:pPr marL="7938" indent="0" eaLnBrk="1" hangingPunct="1">
              <a:lnSpc>
                <a:spcPct val="93000"/>
              </a:lnSpc>
            </a:pPr>
            <a:r>
              <a:rPr lang="en-US" altLang="en-US" sz="4500" dirty="0" smtClean="0">
                <a:solidFill>
                  <a:srgbClr val="FFFFFF"/>
                </a:solidFill>
                <a:latin typeface="Arial" charset="0"/>
                <a:ea typeface="Helvetica;Arial" charset="0"/>
                <a:cs typeface="Helvetica;Arial" charset="0"/>
              </a:rPr>
              <a:t>- </a:t>
            </a:r>
            <a:r>
              <a:rPr lang="en-US" altLang="en-US" sz="4500" dirty="0">
                <a:solidFill>
                  <a:srgbClr val="FFFFFF"/>
                </a:solidFill>
                <a:latin typeface="Arial" charset="0"/>
                <a:ea typeface="Helvetica;Arial" charset="0"/>
                <a:cs typeface="Helvetica;Arial" charset="0"/>
              </a:rPr>
              <a:t>Hebrews </a:t>
            </a:r>
            <a:r>
              <a:rPr lang="en-US" altLang="en-US" sz="4500" dirty="0" smtClean="0">
                <a:solidFill>
                  <a:srgbClr val="FFFFFF"/>
                </a:solidFill>
                <a:latin typeface="Arial" charset="0"/>
                <a:ea typeface="Helvetica;Arial" charset="0"/>
                <a:cs typeface="Helvetica;Arial" charset="0"/>
              </a:rPr>
              <a:t>9:6-7</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4" cstate="print">
            <a:extLst>
              <a:ext uri="{28A0092B-C50C-407E-A947-70E740481C1C}">
                <a14:useLocalDpi xmlns:a14="http://schemas.microsoft.com/office/drawing/2010/main"/>
              </a:ext>
            </a:extLst>
          </a:blip>
          <a:stretch/>
        </p:blipFill>
        <p:spPr>
          <a:xfrm>
            <a:off x="13171429" y="4970569"/>
            <a:ext cx="9317096" cy="4814674"/>
          </a:xfrm>
          <a:prstGeom prst="rect">
            <a:avLst/>
          </a:prstGeom>
          <a:ln>
            <a:noFill/>
          </a:ln>
        </p:spPr>
      </p:pic>
    </p:spTree>
    <p:extLst>
      <p:ext uri="{BB962C8B-B14F-4D97-AF65-F5344CB8AC3E}">
        <p14:creationId xmlns:p14="http://schemas.microsoft.com/office/powerpoint/2010/main" val="18940956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677828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Where</a:t>
            </a:r>
            <a:r>
              <a:rPr lang="sv-SE" altLang="en-US" sz="8000" b="1" dirty="0" smtClean="0">
                <a:solidFill>
                  <a:srgbClr val="6AAFE3"/>
                </a:solidFill>
                <a:latin typeface="Cabin" charset="0"/>
              </a:rPr>
              <a:t> is </a:t>
            </a:r>
            <a:r>
              <a:rPr lang="sv-SE" altLang="en-US" sz="8000" b="1" smtClean="0">
                <a:solidFill>
                  <a:srgbClr val="6AAFE3"/>
                </a:solidFill>
                <a:latin typeface="Cabin" charset="0"/>
              </a:rPr>
              <a:t>the Blueprint </a:t>
            </a:r>
            <a:r>
              <a:rPr lang="sv-SE" altLang="en-US" sz="8000" b="1" dirty="0" smtClean="0">
                <a:solidFill>
                  <a:srgbClr val="6AAFE3"/>
                </a:solidFill>
                <a:latin typeface="Cabin" charset="0"/>
              </a:rPr>
              <a:t>from?</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9" y="3217863"/>
            <a:ext cx="19946936" cy="832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“Now </a:t>
            </a:r>
            <a:r>
              <a:rPr lang="en-US" altLang="en-US" sz="6000" dirty="0">
                <a:solidFill>
                  <a:srgbClr val="FFFFFF"/>
                </a:solidFill>
                <a:latin typeface="Arial" charset="0"/>
                <a:ea typeface="Helvetica;Arial" charset="0"/>
                <a:cs typeface="Helvetica;Arial" charset="0"/>
              </a:rPr>
              <a:t>this is the </a:t>
            </a:r>
            <a:r>
              <a:rPr lang="en-US" altLang="en-US" sz="6000" b="1" dirty="0">
                <a:solidFill>
                  <a:srgbClr val="FCE992"/>
                </a:solidFill>
                <a:latin typeface="Arial" charset="0"/>
                <a:ea typeface="Helvetica;Arial" charset="0"/>
                <a:cs typeface="Helvetica;Arial" charset="0"/>
              </a:rPr>
              <a:t>main point </a:t>
            </a:r>
            <a:r>
              <a:rPr lang="en-US" altLang="en-US" sz="6000" dirty="0">
                <a:solidFill>
                  <a:srgbClr val="FFFFFF"/>
                </a:solidFill>
                <a:latin typeface="Arial" charset="0"/>
                <a:ea typeface="Helvetica;Arial" charset="0"/>
                <a:cs typeface="Helvetica;Arial" charset="0"/>
              </a:rPr>
              <a:t>of the things we are saying: We have such a High Priest, who is seated at the right hand of the throne of the Majesty in the heavens, </a:t>
            </a:r>
          </a:p>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a </a:t>
            </a:r>
            <a:r>
              <a:rPr lang="en-US" altLang="en-US" sz="6000" dirty="0">
                <a:solidFill>
                  <a:srgbClr val="FFFFFF"/>
                </a:solidFill>
                <a:latin typeface="Arial" charset="0"/>
                <a:ea typeface="Helvetica;Arial" charset="0"/>
                <a:cs typeface="Helvetica;Arial" charset="0"/>
              </a:rPr>
              <a:t>Minister of the sanctuary and of </a:t>
            </a:r>
            <a:r>
              <a:rPr lang="en-US" altLang="en-US" sz="6000" b="1" dirty="0">
                <a:solidFill>
                  <a:srgbClr val="FCE992"/>
                </a:solidFill>
                <a:latin typeface="Arial" charset="0"/>
                <a:ea typeface="Helvetica;Arial" charset="0"/>
                <a:cs typeface="Helvetica;Arial" charset="0"/>
              </a:rPr>
              <a:t>the true tabernacle which the Lord erected</a:t>
            </a:r>
            <a:r>
              <a:rPr lang="en-US" altLang="en-US" sz="6000" dirty="0">
                <a:solidFill>
                  <a:srgbClr val="FFFFFF"/>
                </a:solidFill>
                <a:latin typeface="Arial" charset="0"/>
                <a:ea typeface="Helvetica;Arial" charset="0"/>
                <a:cs typeface="Helvetica;Arial" charset="0"/>
              </a:rPr>
              <a:t>, and not man.</a:t>
            </a:r>
          </a:p>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For </a:t>
            </a:r>
            <a:r>
              <a:rPr lang="en-US" altLang="en-US" sz="6000" dirty="0">
                <a:solidFill>
                  <a:srgbClr val="FFFFFF"/>
                </a:solidFill>
                <a:latin typeface="Arial" charset="0"/>
                <a:ea typeface="Helvetica;Arial" charset="0"/>
                <a:cs typeface="Helvetica;Arial" charset="0"/>
              </a:rPr>
              <a:t>every high priest is appointed to offer both gifts and sacrifices. Therefore it is necessary that this One also have something to offer</a:t>
            </a:r>
            <a:r>
              <a:rPr lang="en-US" altLang="en-US" sz="6000" dirty="0" smtClean="0">
                <a:solidFill>
                  <a:srgbClr val="FFFFFF"/>
                </a:solidFill>
                <a:latin typeface="Arial" charset="0"/>
                <a:ea typeface="Helvetica;Arial" charset="0"/>
                <a:cs typeface="Helvetica;Arial" charset="0"/>
              </a:rPr>
              <a:t>.”</a:t>
            </a:r>
          </a:p>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 </a:t>
            </a:r>
            <a:r>
              <a:rPr lang="en-US" altLang="en-US" sz="5000" dirty="0">
                <a:solidFill>
                  <a:srgbClr val="FFFFFF"/>
                </a:solidFill>
                <a:latin typeface="Arial" charset="0"/>
                <a:ea typeface="Helvetica;Arial" charset="0"/>
                <a:cs typeface="Helvetica;Arial" charset="0"/>
              </a:rPr>
              <a:t>Hebrews </a:t>
            </a:r>
            <a:r>
              <a:rPr lang="en-US" altLang="en-US" sz="5000" dirty="0" smtClean="0">
                <a:solidFill>
                  <a:srgbClr val="FFFFFF"/>
                </a:solidFill>
                <a:latin typeface="Arial" charset="0"/>
                <a:ea typeface="Helvetica;Arial" charset="0"/>
                <a:cs typeface="Helvetica;Arial" charset="0"/>
              </a:rPr>
              <a:t>8:1-3</a:t>
            </a:r>
            <a:endParaRPr lang="en-US" altLang="en-US" sz="5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18409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677828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Where</a:t>
            </a:r>
            <a:r>
              <a:rPr lang="sv-SE" altLang="en-US" sz="8000" b="1" dirty="0" smtClean="0">
                <a:solidFill>
                  <a:srgbClr val="6AAFE3"/>
                </a:solidFill>
                <a:latin typeface="Cabin" charset="0"/>
              </a:rPr>
              <a:t> is the </a:t>
            </a:r>
            <a:r>
              <a:rPr lang="sv-SE" altLang="en-US" sz="8000" b="1" dirty="0">
                <a:solidFill>
                  <a:srgbClr val="6AAFE3"/>
                </a:solidFill>
                <a:latin typeface="Cabin" charset="0"/>
              </a:rPr>
              <a:t>B</a:t>
            </a:r>
            <a:r>
              <a:rPr lang="sv-SE" altLang="en-US" sz="8000" b="1" dirty="0" smtClean="0">
                <a:solidFill>
                  <a:srgbClr val="6AAFE3"/>
                </a:solidFill>
                <a:latin typeface="Cabin" charset="0"/>
              </a:rPr>
              <a:t>lueprint from?</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9" y="3217863"/>
            <a:ext cx="19946936" cy="832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“For if He were on earth, He would not be a priest, since there are priests who offer the gifts according to the law; </a:t>
            </a:r>
          </a:p>
          <a:p>
            <a:pPr marL="7938" indent="0" eaLnBrk="1" hangingPunct="1">
              <a:lnSpc>
                <a:spcPct val="93000"/>
              </a:lnSpc>
            </a:pPr>
            <a:r>
              <a:rPr lang="en-US" altLang="en-US" sz="6000" dirty="0" smtClean="0">
                <a:solidFill>
                  <a:srgbClr val="FFFFFF"/>
                </a:solidFill>
                <a:latin typeface="Arial" charset="0"/>
                <a:ea typeface="Helvetica;Arial" charset="0"/>
                <a:cs typeface="Helvetica;Arial" charset="0"/>
              </a:rPr>
              <a:t>who serve the copy </a:t>
            </a:r>
            <a:r>
              <a:rPr lang="en-US" altLang="en-US" sz="6000" b="1" dirty="0" smtClean="0">
                <a:solidFill>
                  <a:srgbClr val="FCE992"/>
                </a:solidFill>
                <a:latin typeface="Arial" charset="0"/>
                <a:ea typeface="Helvetica;Arial" charset="0"/>
                <a:cs typeface="Helvetica;Arial" charset="0"/>
              </a:rPr>
              <a:t>and shadow of the heavenly things</a:t>
            </a:r>
            <a:r>
              <a:rPr lang="en-US" altLang="en-US" sz="6000" dirty="0" smtClean="0">
                <a:solidFill>
                  <a:srgbClr val="FFFFFF"/>
                </a:solidFill>
                <a:latin typeface="Arial" charset="0"/>
                <a:ea typeface="Helvetica;Arial" charset="0"/>
                <a:cs typeface="Helvetica;Arial" charset="0"/>
              </a:rPr>
              <a:t>, as Moses was divinely instructed when he was about to make the tabernacle. For He said, “See that you make all things according to the pattern shown you on the mountain.”</a:t>
            </a:r>
          </a:p>
          <a:p>
            <a:pPr marL="7938" indent="0" eaLnBrk="1" hangingPunct="1">
              <a:lnSpc>
                <a:spcPct val="93000"/>
              </a:lnSpc>
            </a:pPr>
            <a:r>
              <a:rPr lang="en-US" altLang="en-US" sz="5000" dirty="0" smtClean="0">
                <a:solidFill>
                  <a:srgbClr val="FFFFFF"/>
                </a:solidFill>
                <a:latin typeface="Arial" charset="0"/>
                <a:ea typeface="Helvetica;Arial" charset="0"/>
                <a:cs typeface="Helvetica;Arial" charset="0"/>
              </a:rPr>
              <a:t>- Hebrews 8:4-5</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3178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677828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Where</a:t>
            </a:r>
            <a:r>
              <a:rPr lang="sv-SE" altLang="en-US" sz="8000" b="1" dirty="0" smtClean="0">
                <a:solidFill>
                  <a:srgbClr val="6AAFE3"/>
                </a:solidFill>
                <a:latin typeface="Cabin" charset="0"/>
              </a:rPr>
              <a:t> is the </a:t>
            </a:r>
            <a:r>
              <a:rPr lang="sv-SE" altLang="en-US" sz="8000" b="1" dirty="0">
                <a:solidFill>
                  <a:srgbClr val="6AAFE3"/>
                </a:solidFill>
                <a:latin typeface="Cabin" charset="0"/>
              </a:rPr>
              <a:t>B</a:t>
            </a:r>
            <a:r>
              <a:rPr lang="sv-SE" altLang="en-US" sz="8000" b="1" dirty="0" smtClean="0">
                <a:solidFill>
                  <a:srgbClr val="6AAFE3"/>
                </a:solidFill>
                <a:latin typeface="Cabin" charset="0"/>
              </a:rPr>
              <a:t>lueprint from?</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9" y="3217863"/>
            <a:ext cx="19946936" cy="832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Hebrews 9:11-12, 7:24-25</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13734" y="4481736"/>
            <a:ext cx="14754943" cy="6743784"/>
          </a:xfrm>
          <a:prstGeom prst="rect">
            <a:avLst/>
          </a:prstGeom>
        </p:spPr>
      </p:pic>
    </p:spTree>
    <p:extLst>
      <p:ext uri="{BB962C8B-B14F-4D97-AF65-F5344CB8AC3E}">
        <p14:creationId xmlns:p14="http://schemas.microsoft.com/office/powerpoint/2010/main" val="60430381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4701852"/>
            <a:ext cx="24382412" cy="16254941"/>
          </a:xfrm>
          <a:prstGeom prst="rect">
            <a:avLst/>
          </a:prstGeom>
        </p:spPr>
      </p:pic>
    </p:spTree>
    <p:extLst>
      <p:ext uri="{BB962C8B-B14F-4D97-AF65-F5344CB8AC3E}">
        <p14:creationId xmlns:p14="http://schemas.microsoft.com/office/powerpoint/2010/main" val="170021717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54768"/>
            <a:ext cx="24382413" cy="11580832"/>
          </a:xfrm>
          <a:prstGeom prst="rect">
            <a:avLst/>
          </a:prstGeom>
        </p:spPr>
      </p:pic>
      <p:sp>
        <p:nvSpPr>
          <p:cNvPr id="3" name="Rectangle 2"/>
          <p:cNvSpPr/>
          <p:nvPr/>
        </p:nvSpPr>
        <p:spPr>
          <a:xfrm>
            <a:off x="20615896" y="10890448"/>
            <a:ext cx="1872629" cy="400110"/>
          </a:xfrm>
          <a:prstGeom prst="rect">
            <a:avLst/>
          </a:prstGeom>
        </p:spPr>
        <p:txBody>
          <a:bodyPr wrap="none">
            <a:spAutoFit/>
          </a:bodyPr>
          <a:lstStyle/>
          <a:p>
            <a:r>
              <a:rPr lang="en-US" sz="2000" dirty="0" smtClean="0"/>
              <a:t>By </a:t>
            </a:r>
            <a:r>
              <a:rPr lang="en-US" sz="2000" i="1" dirty="0" err="1" smtClean="0"/>
              <a:t>Saad</a:t>
            </a:r>
            <a:r>
              <a:rPr lang="en-US" sz="2000" i="1" dirty="0" smtClean="0"/>
              <a:t> </a:t>
            </a:r>
            <a:r>
              <a:rPr lang="en-US" sz="2000" i="1" dirty="0" err="1"/>
              <a:t>Faruque</a:t>
            </a:r>
            <a:endParaRPr lang="en-US" sz="2000" i="1"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God’s</a:t>
            </a:r>
            <a:r>
              <a:rPr lang="sv-SE" altLang="en-US" sz="8000" b="1" dirty="0" smtClean="0">
                <a:solidFill>
                  <a:srgbClr val="6AAFE3"/>
                </a:solidFill>
                <a:latin typeface="Cabin" charset="0"/>
              </a:rPr>
              <a:t> Way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Genesis 3:15</a:t>
            </a:r>
          </a:p>
          <a:p>
            <a:pPr eaLnBrk="1" hangingPunct="1">
              <a:lnSpc>
                <a:spcPct val="93000"/>
              </a:lnSpc>
            </a:pPr>
            <a:endParaRPr lang="en-US" altLang="en-US" sz="6000" dirty="0" smtClean="0">
              <a:solidFill>
                <a:srgbClr val="FFFFFF"/>
              </a:solidFill>
              <a:latin typeface="Arial" charset="0"/>
              <a:ea typeface="Helvetica;Arial" charset="0"/>
              <a:cs typeface="Helvetica;Arial" charset="0"/>
            </a:endParaRPr>
          </a:p>
          <a:p>
            <a:pPr eaLnBrk="1" hangingPunct="1">
              <a:lnSpc>
                <a:spcPct val="93000"/>
              </a:lnSpc>
            </a:pPr>
            <a:r>
              <a:rPr lang="en-US" altLang="en-US" sz="6000" dirty="0" smtClean="0">
                <a:solidFill>
                  <a:srgbClr val="FFFFFF"/>
                </a:solidFill>
                <a:latin typeface="Arial" charset="0"/>
                <a:ea typeface="Helvetica;Arial" charset="0"/>
                <a:cs typeface="Helvetica;Arial" charset="0"/>
              </a:rPr>
              <a:t>“Thy </a:t>
            </a:r>
            <a:r>
              <a:rPr lang="en-US" altLang="en-US" sz="6000" dirty="0">
                <a:solidFill>
                  <a:srgbClr val="FFFFFF"/>
                </a:solidFill>
                <a:latin typeface="Arial" charset="0"/>
                <a:ea typeface="Helvetica;Arial" charset="0"/>
                <a:cs typeface="Helvetica;Arial" charset="0"/>
              </a:rPr>
              <a:t>way, O God, is in the sanctuary</a:t>
            </a:r>
            <a:r>
              <a:rPr lang="en-US" altLang="en-US" sz="6000" dirty="0" smtClean="0">
                <a:solidFill>
                  <a:srgbClr val="FFFFFF"/>
                </a:solidFill>
                <a:latin typeface="Arial" charset="0"/>
                <a:ea typeface="Helvetica;Arial" charset="0"/>
                <a:cs typeface="Helvetica;Arial" charset="0"/>
              </a:rPr>
              <a:t>...”</a:t>
            </a:r>
            <a:endParaRPr lang="en-US" altLang="en-US" sz="6000" dirty="0">
              <a:solidFill>
                <a:srgbClr val="FFFFFF"/>
              </a:solidFill>
              <a:latin typeface="Arial" charset="0"/>
              <a:ea typeface="Helvetica;Arial" charset="0"/>
              <a:cs typeface="Helvetica;Arial" charset="0"/>
            </a:endParaRPr>
          </a:p>
          <a:p>
            <a:pPr eaLnBrk="1" hangingPunct="1">
              <a:lnSpc>
                <a:spcPct val="93000"/>
              </a:lnSpc>
            </a:pPr>
            <a:r>
              <a:rPr lang="en-US" altLang="en-US" sz="5000" dirty="0" smtClean="0">
                <a:solidFill>
                  <a:srgbClr val="FFFFFF"/>
                </a:solidFill>
                <a:latin typeface="Arial" charset="0"/>
                <a:ea typeface="Helvetica;Arial" charset="0"/>
                <a:cs typeface="Helvetica;Arial" charset="0"/>
              </a:rPr>
              <a:t>- Psalms 77:13</a:t>
            </a:r>
            <a:r>
              <a:rPr lang="en-US" altLang="en-US" sz="6000" dirty="0">
                <a:solidFill>
                  <a:srgbClr val="FFFFFF"/>
                </a:solidFill>
                <a:latin typeface="Arial" charset="0"/>
                <a:ea typeface="Helvetica;Arial" charset="0"/>
                <a:cs typeface="Helvetica;Arial" charset="0"/>
              </a:rPr>
              <a:t> </a:t>
            </a:r>
          </a:p>
          <a:p>
            <a:pPr eaLnBrk="1" hangingPunct="1">
              <a:lnSpc>
                <a:spcPct val="93000"/>
              </a:lnSpc>
            </a:pPr>
            <a:endParaRPr lang="en-US" altLang="en-US" sz="6000" dirty="0" smtClean="0">
              <a:solidFill>
                <a:srgbClr val="FFFFFF"/>
              </a:solidFill>
              <a:latin typeface="Arial" charset="0"/>
              <a:ea typeface="Helvetica;Arial" charset="0"/>
              <a:cs typeface="Helvetica;Arial" charset="0"/>
            </a:endParaRPr>
          </a:p>
          <a:p>
            <a:pPr eaLnBrk="1" hangingPunct="1">
              <a:lnSpc>
                <a:spcPct val="93000"/>
              </a:lnSpc>
            </a:pPr>
            <a:r>
              <a:rPr lang="en-US" altLang="en-US" sz="6000" dirty="0" smtClean="0">
                <a:solidFill>
                  <a:srgbClr val="FFFFFF"/>
                </a:solidFill>
                <a:latin typeface="Arial" charset="0"/>
                <a:ea typeface="Helvetica;Arial" charset="0"/>
                <a:cs typeface="Helvetica;Arial" charset="0"/>
              </a:rPr>
              <a:t>“And let them make me a sanctuary</a:t>
            </a:r>
            <a:r>
              <a:rPr lang="en-US" altLang="en-US" sz="6000" b="1" dirty="0" smtClean="0">
                <a:solidFill>
                  <a:srgbClr val="FFFFFF"/>
                </a:solidFill>
                <a:latin typeface="Arial" charset="0"/>
                <a:ea typeface="Helvetica;Arial" charset="0"/>
                <a:cs typeface="Helvetica;Arial" charset="0"/>
              </a:rPr>
              <a:t>; </a:t>
            </a:r>
            <a:r>
              <a:rPr lang="en-US" altLang="en-US" sz="6000" b="1" dirty="0" smtClean="0">
                <a:solidFill>
                  <a:srgbClr val="FAE580"/>
                </a:solidFill>
                <a:latin typeface="Arial" charset="0"/>
                <a:ea typeface="Helvetica;Arial" charset="0"/>
                <a:cs typeface="Helvetica;Arial" charset="0"/>
              </a:rPr>
              <a:t>that I may dwell among them</a:t>
            </a:r>
            <a:r>
              <a:rPr lang="en-US" altLang="en-US" sz="6000" b="1" dirty="0" smtClean="0">
                <a:solidFill>
                  <a:srgbClr val="FFFFFF"/>
                </a:solidFill>
                <a:latin typeface="Arial" charset="0"/>
                <a:ea typeface="Helvetica;Arial" charset="0"/>
                <a:cs typeface="Helvetica;Arial" charset="0"/>
              </a:rPr>
              <a:t>. </a:t>
            </a:r>
            <a:r>
              <a:rPr lang="en-US" altLang="en-US" sz="6000" dirty="0" smtClean="0">
                <a:solidFill>
                  <a:srgbClr val="FFFFFF"/>
                </a:solidFill>
                <a:latin typeface="Arial" charset="0"/>
                <a:ea typeface="Helvetica;Arial" charset="0"/>
                <a:cs typeface="Helvetica;Arial" charset="0"/>
              </a:rPr>
              <a:t>According to all that I shew thee, after the pattern of the tabernacle, and </a:t>
            </a:r>
            <a:r>
              <a:rPr lang="en-US" altLang="en-US" sz="6000" b="1" dirty="0" smtClean="0">
                <a:solidFill>
                  <a:srgbClr val="FCE992"/>
                </a:solidFill>
                <a:latin typeface="Arial" charset="0"/>
                <a:ea typeface="Helvetica;Arial" charset="0"/>
                <a:cs typeface="Helvetica;Arial" charset="0"/>
              </a:rPr>
              <a:t>the pattern</a:t>
            </a:r>
            <a:r>
              <a:rPr lang="en-US" altLang="en-US" sz="6000" dirty="0" smtClean="0">
                <a:solidFill>
                  <a:srgbClr val="FCE992"/>
                </a:solidFill>
                <a:latin typeface="Arial" charset="0"/>
                <a:ea typeface="Helvetica;Arial" charset="0"/>
                <a:cs typeface="Helvetica;Arial" charset="0"/>
              </a:rPr>
              <a:t> </a:t>
            </a:r>
            <a:r>
              <a:rPr lang="en-US" altLang="en-US" sz="6000" dirty="0" smtClean="0">
                <a:solidFill>
                  <a:srgbClr val="FFFFFF"/>
                </a:solidFill>
                <a:latin typeface="Arial" charset="0"/>
                <a:ea typeface="Helvetica;Arial" charset="0"/>
                <a:cs typeface="Helvetica;Arial" charset="0"/>
              </a:rPr>
              <a:t>of all the instruments thereof, even so shall ye make it.”</a:t>
            </a:r>
          </a:p>
          <a:p>
            <a:pPr eaLnBrk="1" hangingPunct="1">
              <a:lnSpc>
                <a:spcPct val="93000"/>
              </a:lnSpc>
            </a:pPr>
            <a:r>
              <a:rPr lang="en-US" altLang="en-US" sz="5000" dirty="0" smtClean="0">
                <a:solidFill>
                  <a:srgbClr val="FFFFFF"/>
                </a:solidFill>
                <a:latin typeface="Arial" charset="0"/>
                <a:ea typeface="Helvetica;Arial" charset="0"/>
                <a:cs typeface="Helvetica;Arial" charset="0"/>
              </a:rPr>
              <a:t>- Exodus 25:8-9</a:t>
            </a:r>
            <a:endParaRPr lang="en-US" altLang="en-US" sz="5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0793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The </a:t>
            </a:r>
            <a:r>
              <a:rPr lang="sv-SE" altLang="en-US" sz="8000" b="1" dirty="0" err="1" smtClean="0">
                <a:solidFill>
                  <a:srgbClr val="6AAFE3"/>
                </a:solidFill>
                <a:latin typeface="Cabin" charset="0"/>
              </a:rPr>
              <a:t>Sanctuary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9" y="3217863"/>
            <a:ext cx="10297689" cy="832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5x15m</a:t>
            </a:r>
          </a:p>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3 apartments</a:t>
            </a:r>
          </a:p>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Walls: Boards of Acacia Wood</a:t>
            </a:r>
          </a:p>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Roof: Linen, goat hair, ram skin, badger skin</a:t>
            </a:r>
          </a:p>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Court: 100x50 cubits (46x32m)</a:t>
            </a:r>
          </a:p>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Fence: Linen, brass </a:t>
            </a:r>
            <a:endParaRPr lang="en-US" altLang="en-US" sz="6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4"/>
          <a:stretch/>
        </p:blipFill>
        <p:spPr>
          <a:xfrm>
            <a:off x="13828499" y="3897752"/>
            <a:ext cx="8651160" cy="6488640"/>
          </a:xfrm>
          <a:prstGeom prst="rect">
            <a:avLst/>
          </a:prstGeom>
          <a:ln>
            <a:noFill/>
          </a:ln>
        </p:spPr>
      </p:pic>
    </p:spTree>
    <p:extLst>
      <p:ext uri="{BB962C8B-B14F-4D97-AF65-F5344CB8AC3E}">
        <p14:creationId xmlns:p14="http://schemas.microsoft.com/office/powerpoint/2010/main" val="148284119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Defiled</a:t>
            </a:r>
            <a:r>
              <a:rPr lang="sv-SE" altLang="en-US" sz="8000" b="1" dirty="0" smtClean="0">
                <a:solidFill>
                  <a:srgbClr val="6AAFE3"/>
                </a:solidFill>
                <a:latin typeface="Cabin" charset="0"/>
              </a:rPr>
              <a:t> by Sin</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9" y="3217863"/>
            <a:ext cx="19946936" cy="832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7938" indent="0" eaLnBrk="1" hangingPunct="1">
              <a:lnSpc>
                <a:spcPct val="93000"/>
              </a:lnSpc>
            </a:pPr>
            <a:r>
              <a:rPr lang="en-US" altLang="en-US" sz="5500" dirty="0" smtClean="0">
                <a:solidFill>
                  <a:srgbClr val="FFFFFF"/>
                </a:solidFill>
                <a:latin typeface="Arial" charset="0"/>
                <a:ea typeface="Helvetica;Arial" charset="0"/>
                <a:cs typeface="Helvetica;Arial" charset="0"/>
              </a:rPr>
              <a:t>“And </a:t>
            </a:r>
            <a:r>
              <a:rPr lang="en-US" altLang="en-US" sz="5500" dirty="0">
                <a:solidFill>
                  <a:srgbClr val="FFFFFF"/>
                </a:solidFill>
                <a:latin typeface="Arial" charset="0"/>
                <a:ea typeface="Helvetica;Arial" charset="0"/>
                <a:cs typeface="Helvetica;Arial" charset="0"/>
              </a:rPr>
              <a:t>if any one of the common people sin through ignorance, while he doeth somewhat against any of the commandments of the Lord concerning things which ought not to be done, and be guilty;</a:t>
            </a:r>
          </a:p>
          <a:p>
            <a:pPr marL="7938" indent="0" eaLnBrk="1" hangingPunct="1">
              <a:lnSpc>
                <a:spcPct val="93000"/>
              </a:lnSpc>
            </a:pPr>
            <a:r>
              <a:rPr lang="en-US" altLang="en-US" sz="5500" dirty="0" smtClean="0">
                <a:solidFill>
                  <a:srgbClr val="FFFFFF"/>
                </a:solidFill>
                <a:latin typeface="Arial" charset="0"/>
                <a:ea typeface="Helvetica;Arial" charset="0"/>
                <a:cs typeface="Helvetica;Arial" charset="0"/>
              </a:rPr>
              <a:t>Or </a:t>
            </a:r>
            <a:r>
              <a:rPr lang="en-US" altLang="en-US" sz="5500" dirty="0">
                <a:solidFill>
                  <a:srgbClr val="FFFFFF"/>
                </a:solidFill>
                <a:latin typeface="Arial" charset="0"/>
                <a:ea typeface="Helvetica;Arial" charset="0"/>
                <a:cs typeface="Helvetica;Arial" charset="0"/>
              </a:rPr>
              <a:t>if his sin, which he hath sinned, come to his knowledge: then </a:t>
            </a:r>
            <a:r>
              <a:rPr lang="en-US" altLang="en-US" sz="5500" b="1" dirty="0">
                <a:solidFill>
                  <a:srgbClr val="FCE992"/>
                </a:solidFill>
                <a:latin typeface="Arial" charset="0"/>
                <a:ea typeface="Helvetica;Arial" charset="0"/>
                <a:cs typeface="Helvetica;Arial" charset="0"/>
              </a:rPr>
              <a:t>he shall bring his offering</a:t>
            </a:r>
            <a:r>
              <a:rPr lang="en-US" altLang="en-US" sz="5500" dirty="0">
                <a:solidFill>
                  <a:srgbClr val="FFFFFF"/>
                </a:solidFill>
                <a:latin typeface="Arial" charset="0"/>
                <a:ea typeface="Helvetica;Arial" charset="0"/>
                <a:cs typeface="Helvetica;Arial" charset="0"/>
              </a:rPr>
              <a:t>, a kid of the goats, a female </a:t>
            </a:r>
            <a:r>
              <a:rPr lang="en-US" altLang="en-US" sz="5500" b="1" dirty="0">
                <a:solidFill>
                  <a:srgbClr val="FCE992"/>
                </a:solidFill>
                <a:latin typeface="Arial" charset="0"/>
                <a:ea typeface="Helvetica;Arial" charset="0"/>
                <a:cs typeface="Helvetica;Arial" charset="0"/>
              </a:rPr>
              <a:t>without blemish, for his sin which he hath sinned.</a:t>
            </a:r>
          </a:p>
          <a:p>
            <a:pPr marL="7938" indent="0" eaLnBrk="1" hangingPunct="1">
              <a:lnSpc>
                <a:spcPct val="93000"/>
              </a:lnSpc>
            </a:pPr>
            <a:r>
              <a:rPr lang="en-US" altLang="en-US" sz="5500" dirty="0" smtClean="0">
                <a:solidFill>
                  <a:srgbClr val="FFFFFF"/>
                </a:solidFill>
                <a:latin typeface="Arial" charset="0"/>
                <a:ea typeface="Helvetica;Arial" charset="0"/>
                <a:cs typeface="Helvetica;Arial" charset="0"/>
              </a:rPr>
              <a:t>And </a:t>
            </a:r>
            <a:r>
              <a:rPr lang="en-US" altLang="en-US" sz="5500" dirty="0">
                <a:solidFill>
                  <a:srgbClr val="FFFFFF"/>
                </a:solidFill>
                <a:latin typeface="Arial" charset="0"/>
                <a:ea typeface="Helvetica;Arial" charset="0"/>
                <a:cs typeface="Helvetica;Arial" charset="0"/>
              </a:rPr>
              <a:t>he shall lay his hand upon the head of the sin offering, and slay the sin offering in the place of the burnt offering</a:t>
            </a:r>
            <a:r>
              <a:rPr lang="en-US" altLang="en-US" sz="5500" dirty="0" smtClean="0">
                <a:solidFill>
                  <a:srgbClr val="FFFFFF"/>
                </a:solidFill>
                <a:latin typeface="Arial" charset="0"/>
                <a:ea typeface="Helvetica;Arial" charset="0"/>
                <a:cs typeface="Helvetica;Arial" charset="0"/>
              </a:rPr>
              <a:t>.”</a:t>
            </a:r>
          </a:p>
          <a:p>
            <a:pPr marL="7938" indent="0" eaLnBrk="1" hangingPunct="1">
              <a:lnSpc>
                <a:spcPct val="93000"/>
              </a:lnSpc>
            </a:pPr>
            <a:r>
              <a:rPr lang="en-US" altLang="en-US" sz="4500" dirty="0" smtClean="0">
                <a:solidFill>
                  <a:srgbClr val="FFFFFF"/>
                </a:solidFill>
                <a:latin typeface="Arial" charset="0"/>
                <a:ea typeface="Helvetica;Arial" charset="0"/>
                <a:cs typeface="Helvetica;Arial" charset="0"/>
              </a:rPr>
              <a:t>- Leviticus 4:27-29</a:t>
            </a:r>
            <a:endParaRPr lang="en-US" altLang="en-US" sz="45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70720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err="1" smtClean="0">
                <a:solidFill>
                  <a:srgbClr val="6AAFE3"/>
                </a:solidFill>
                <a:latin typeface="Cabin" charset="0"/>
              </a:rPr>
              <a:t>Defiled</a:t>
            </a:r>
            <a:r>
              <a:rPr lang="sv-SE" altLang="en-US" sz="8000" b="1" dirty="0" smtClean="0">
                <a:solidFill>
                  <a:srgbClr val="6AAFE3"/>
                </a:solidFill>
                <a:latin typeface="Cabin" charset="0"/>
              </a:rPr>
              <a:t> by Sin</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9" y="3217863"/>
            <a:ext cx="19946936" cy="832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Romans 6:23</a:t>
            </a:r>
          </a:p>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Leviticus 4:16-19</a:t>
            </a:r>
          </a:p>
          <a:p>
            <a:pPr marL="865188" indent="-857250" eaLnBrk="1" hangingPunct="1">
              <a:lnSpc>
                <a:spcPct val="93000"/>
              </a:lnSpc>
              <a:buFont typeface="Arial" charset="0"/>
              <a:buChar char="•"/>
            </a:pPr>
            <a:r>
              <a:rPr lang="en-US" altLang="en-US" sz="6000" dirty="0" smtClean="0">
                <a:solidFill>
                  <a:srgbClr val="FFFFFF"/>
                </a:solidFill>
                <a:latin typeface="Arial" charset="0"/>
                <a:ea typeface="Helvetica;Arial" charset="0"/>
                <a:cs typeface="Helvetica;Arial" charset="0"/>
              </a:rPr>
              <a:t>The transfer of Sin</a:t>
            </a:r>
            <a:endParaRPr lang="en-US" altLang="en-US" sz="6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55102" y="4667250"/>
            <a:ext cx="9699030" cy="6466020"/>
          </a:xfrm>
          <a:prstGeom prst="rect">
            <a:avLst/>
          </a:prstGeom>
        </p:spPr>
      </p:pic>
    </p:spTree>
    <p:extLst>
      <p:ext uri="{BB962C8B-B14F-4D97-AF65-F5344CB8AC3E}">
        <p14:creationId xmlns:p14="http://schemas.microsoft.com/office/powerpoint/2010/main" val="16240313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31651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Symbolism in the </a:t>
            </a:r>
            <a:r>
              <a:rPr lang="sv-SE" altLang="en-US" sz="8000" b="1" dirty="0" err="1" smtClean="0">
                <a:solidFill>
                  <a:srgbClr val="6AAFE3"/>
                </a:solidFill>
                <a:latin typeface="Cabin" charset="0"/>
              </a:rPr>
              <a:t>Sanctuary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9" y="3217863"/>
            <a:ext cx="19946936" cy="832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The Animal (John 1:29)</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Altar of Sacrifice</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Laver (Titus </a:t>
            </a:r>
            <a:r>
              <a:rPr lang="en-US" altLang="en-US" sz="6000" dirty="0" smtClean="0">
                <a:solidFill>
                  <a:srgbClr val="FFFFFF"/>
                </a:solidFill>
                <a:latin typeface="Arial" charset="0"/>
                <a:ea typeface="Helvetica;Arial" charset="0"/>
                <a:cs typeface="Helvetica;Arial" charset="0"/>
              </a:rPr>
              <a:t>3:5)</a:t>
            </a:r>
            <a:endParaRPr lang="en-US" altLang="en-US" sz="6000" dirty="0" smtClean="0">
              <a:solidFill>
                <a:srgbClr val="FFFFFF"/>
              </a:solidFill>
              <a:latin typeface="Arial" charset="0"/>
              <a:ea typeface="Helvetica;Arial" charset="0"/>
              <a:cs typeface="Helvetica;Arial" charset="0"/>
            </a:endParaRP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Showbread (John 6:51, Matt 4:4)</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Candlestick (John 9:5, </a:t>
            </a:r>
            <a:r>
              <a:rPr lang="en-US" altLang="en-US" sz="6000" smtClean="0">
                <a:solidFill>
                  <a:srgbClr val="FFFFFF"/>
                </a:solidFill>
                <a:latin typeface="Arial" charset="0"/>
                <a:ea typeface="Helvetica;Arial" charset="0"/>
                <a:cs typeface="Helvetica;Arial" charset="0"/>
              </a:rPr>
              <a:t>Matt </a:t>
            </a:r>
            <a:r>
              <a:rPr lang="en-US" altLang="en-US" sz="6000" smtClean="0">
                <a:solidFill>
                  <a:srgbClr val="FFFFFF"/>
                </a:solidFill>
                <a:latin typeface="Arial" charset="0"/>
                <a:ea typeface="Helvetica;Arial" charset="0"/>
                <a:cs typeface="Helvetica;Arial" charset="0"/>
              </a:rPr>
              <a:t>5:14, </a:t>
            </a:r>
            <a:r>
              <a:rPr lang="en-US" altLang="en-US" sz="6000" dirty="0" err="1" smtClean="0">
                <a:solidFill>
                  <a:srgbClr val="FFFFFF"/>
                </a:solidFill>
                <a:latin typeface="Arial" charset="0"/>
                <a:ea typeface="Helvetica;Arial" charset="0"/>
                <a:cs typeface="Helvetica;Arial" charset="0"/>
              </a:rPr>
              <a:t>Zech</a:t>
            </a:r>
            <a:r>
              <a:rPr lang="en-US" altLang="en-US" sz="6000" dirty="0" smtClean="0">
                <a:solidFill>
                  <a:srgbClr val="FFFFFF"/>
                </a:solidFill>
                <a:latin typeface="Arial" charset="0"/>
                <a:ea typeface="Helvetica;Arial" charset="0"/>
                <a:cs typeface="Helvetica;Arial" charset="0"/>
              </a:rPr>
              <a:t> 4:1-6, Rev 4:5)</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Altar of Incense (Rev 5:8, 8:3-4, </a:t>
            </a:r>
            <a:r>
              <a:rPr lang="en-US" altLang="en-US" sz="6000" dirty="0" err="1" smtClean="0">
                <a:solidFill>
                  <a:srgbClr val="FFFFFF"/>
                </a:solidFill>
                <a:latin typeface="Arial" charset="0"/>
                <a:ea typeface="Helvetica;Arial" charset="0"/>
                <a:cs typeface="Helvetica;Arial" charset="0"/>
              </a:rPr>
              <a:t>Heb</a:t>
            </a:r>
            <a:r>
              <a:rPr lang="en-US" altLang="en-US" sz="6000" dirty="0" smtClean="0">
                <a:solidFill>
                  <a:srgbClr val="FFFFFF"/>
                </a:solidFill>
                <a:latin typeface="Arial" charset="0"/>
                <a:ea typeface="Helvetica;Arial" charset="0"/>
                <a:cs typeface="Helvetica;Arial" charset="0"/>
              </a:rPr>
              <a:t> 7:25)</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Ark of the Covenant</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The Priest (</a:t>
            </a:r>
            <a:r>
              <a:rPr lang="en-US" altLang="en-US" sz="6000" dirty="0" err="1" smtClean="0">
                <a:solidFill>
                  <a:srgbClr val="FFFFFF"/>
                </a:solidFill>
                <a:latin typeface="Arial" charset="0"/>
                <a:ea typeface="Helvetica;Arial" charset="0"/>
                <a:cs typeface="Helvetica;Arial" charset="0"/>
              </a:rPr>
              <a:t>Heb</a:t>
            </a:r>
            <a:r>
              <a:rPr lang="en-US" altLang="en-US" sz="6000" dirty="0" smtClean="0">
                <a:solidFill>
                  <a:srgbClr val="FFFFFF"/>
                </a:solidFill>
                <a:latin typeface="Arial" charset="0"/>
                <a:ea typeface="Helvetica;Arial" charset="0"/>
                <a:cs typeface="Helvetica;Arial" charset="0"/>
              </a:rPr>
              <a:t> 3:1, 4:14)</a:t>
            </a:r>
          </a:p>
          <a:p>
            <a:pPr marL="1150938" indent="-1143000" eaLnBrk="1" hangingPunct="1">
              <a:lnSpc>
                <a:spcPct val="93000"/>
              </a:lnSpc>
              <a:buFont typeface="+mj-lt"/>
              <a:buAutoNum type="arabicPeriod"/>
            </a:pPr>
            <a:r>
              <a:rPr lang="en-US" altLang="en-US" sz="6000" dirty="0" smtClean="0">
                <a:solidFill>
                  <a:srgbClr val="FFFFFF"/>
                </a:solidFill>
                <a:latin typeface="Arial" charset="0"/>
                <a:ea typeface="Helvetica;Arial" charset="0"/>
                <a:cs typeface="Helvetica;Arial" charset="0"/>
              </a:rPr>
              <a:t>The Curtains (</a:t>
            </a:r>
            <a:r>
              <a:rPr lang="en-US" altLang="en-US" sz="6000" dirty="0" err="1" smtClean="0">
                <a:solidFill>
                  <a:srgbClr val="FFFFFF"/>
                </a:solidFill>
                <a:latin typeface="Arial" charset="0"/>
                <a:ea typeface="Helvetica;Arial" charset="0"/>
                <a:cs typeface="Helvetica;Arial" charset="0"/>
              </a:rPr>
              <a:t>Heb</a:t>
            </a:r>
            <a:r>
              <a:rPr lang="en-US" altLang="en-US" sz="6000" dirty="0" smtClean="0">
                <a:solidFill>
                  <a:srgbClr val="FFFFFF"/>
                </a:solidFill>
                <a:latin typeface="Arial" charset="0"/>
                <a:ea typeface="Helvetica;Arial" charset="0"/>
                <a:cs typeface="Helvetica;Arial" charset="0"/>
              </a:rPr>
              <a:t> 10:20, John 10:9)</a:t>
            </a:r>
          </a:p>
          <a:p>
            <a:pPr marL="1150938" indent="-1143000" eaLnBrk="1" hangingPunct="1">
              <a:lnSpc>
                <a:spcPct val="93000"/>
              </a:lnSpc>
              <a:buFont typeface="+mj-lt"/>
              <a:buAutoNum type="arabicPeriod"/>
            </a:pPr>
            <a:endParaRPr lang="en-US" altLang="en-US" sz="6000" dirty="0">
              <a:solidFill>
                <a:srgbClr val="FFFFFF"/>
              </a:solidFill>
              <a:latin typeface="Arial" charset="0"/>
              <a:ea typeface="Helvetica;Arial" charset="0"/>
              <a:cs typeface="Helvetica;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616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7008" y="2641786"/>
            <a:ext cx="17115158" cy="8896164"/>
          </a:xfrm>
          <a:prstGeom prst="rect">
            <a:avLst/>
          </a:prstGeom>
        </p:spPr>
      </p:pic>
      <p:sp>
        <p:nvSpPr>
          <p:cNvPr id="3" name="Rectangle 2"/>
          <p:cNvSpPr/>
          <p:nvPr/>
        </p:nvSpPr>
        <p:spPr>
          <a:xfrm>
            <a:off x="18317836" y="11102750"/>
            <a:ext cx="2512114" cy="400110"/>
          </a:xfrm>
          <a:prstGeom prst="rect">
            <a:avLst/>
          </a:prstGeom>
        </p:spPr>
        <p:txBody>
          <a:bodyPr wrap="square">
            <a:spAutoFit/>
          </a:bodyPr>
          <a:lstStyle/>
          <a:p>
            <a:r>
              <a:rPr lang="en-US" sz="2000" dirty="0" smtClean="0"/>
              <a:t>Photo: </a:t>
            </a:r>
            <a:r>
              <a:rPr lang="en-US" sz="2000" dirty="0" err="1" smtClean="0"/>
              <a:t>Zsolt</a:t>
            </a:r>
            <a:r>
              <a:rPr lang="en-US" sz="2000" dirty="0" smtClean="0"/>
              <a:t> </a:t>
            </a:r>
            <a:r>
              <a:rPr lang="en-US" sz="2000" dirty="0" err="1"/>
              <a:t>Zatrok</a:t>
            </a:r>
            <a:endParaRPr lang="en-US" sz="2000" dirty="0"/>
          </a:p>
        </p:txBody>
      </p:sp>
    </p:spTree>
    <p:extLst>
      <p:ext uri="{BB962C8B-B14F-4D97-AF65-F5344CB8AC3E}">
        <p14:creationId xmlns:p14="http://schemas.microsoft.com/office/powerpoint/2010/main" val="130105384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8" y="1166813"/>
            <a:ext cx="1677828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defTabSz="761847" eaLnBrk="1" hangingPunct="1">
              <a:lnSpc>
                <a:spcPct val="101000"/>
              </a:lnSpc>
              <a:buSzPct val="100000"/>
              <a:defRPr/>
            </a:pPr>
            <a:r>
              <a:rPr lang="sv-SE" altLang="en-US" sz="8000" b="1" dirty="0" smtClean="0">
                <a:solidFill>
                  <a:srgbClr val="6AAFE3"/>
                </a:solidFill>
                <a:latin typeface="Cabin" charset="0"/>
              </a:rPr>
              <a:t>Jesus Way </a:t>
            </a:r>
            <a:r>
              <a:rPr lang="sv-SE" altLang="en-US" sz="8000" b="1" dirty="0" err="1" smtClean="0">
                <a:solidFill>
                  <a:srgbClr val="6AAFE3"/>
                </a:solidFill>
                <a:latin typeface="Cabin" charset="0"/>
              </a:rPr>
              <a:t>through</a:t>
            </a:r>
            <a:r>
              <a:rPr lang="sv-SE" altLang="en-US" sz="8000" b="1" dirty="0" smtClean="0">
                <a:solidFill>
                  <a:srgbClr val="6AAFE3"/>
                </a:solidFill>
                <a:latin typeface="Cabin" charset="0"/>
              </a:rPr>
              <a:t> the </a:t>
            </a:r>
            <a:r>
              <a:rPr lang="sv-SE" altLang="en-US" sz="8000" b="1" dirty="0" err="1" smtClean="0">
                <a:solidFill>
                  <a:srgbClr val="6AAFE3"/>
                </a:solidFill>
                <a:latin typeface="Cabin" charset="0"/>
              </a:rPr>
              <a:t>Sanctuary</a:t>
            </a:r>
            <a:endParaRPr lang="sv-SE" altLang="en-US" sz="8000" b="1" dirty="0">
              <a:solidFill>
                <a:srgbClr val="6AAFE3"/>
              </a:solidFill>
              <a:latin typeface="Cabin" charset="0"/>
            </a:endParaRPr>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2470126" y="3905672"/>
            <a:ext cx="20090232" cy="6408712"/>
          </a:xfrm>
          <a:prstGeom prst="rect">
            <a:avLst/>
          </a:prstGeom>
        </p:spPr>
      </p:pic>
    </p:spTree>
    <p:extLst>
      <p:ext uri="{BB962C8B-B14F-4D97-AF65-F5344CB8AC3E}">
        <p14:creationId xmlns:p14="http://schemas.microsoft.com/office/powerpoint/2010/main" val="167631446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lIns="90000" tIns="66960" rIns="90000" bIns="45000"/>
      <a:lstStyle>
        <a:defPPr algn="l" eaLnBrk="1" hangingPunct="1">
          <a:lnSpc>
            <a:spcPct val="93000"/>
          </a:lnSpc>
          <a:buClrTx/>
          <a:buFontTx/>
          <a:buNone/>
          <a:defRPr sz="5000" b="1" dirty="0">
            <a:solidFill>
              <a:srgbClr val="FFFFFF"/>
            </a:solidFill>
            <a:latin typeface="Arial" charset="0"/>
            <a:ea typeface="Helvetica;Arial" charset="0"/>
            <a:cs typeface="Helvetica;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en-US" sz="3800" b="0" i="0" u="none" strike="noStrike" cap="none" normalizeH="0" baseline="0">
            <a:ln>
              <a:noFill/>
            </a:ln>
            <a:solidFill>
              <a:schemeClr val="bg1"/>
            </a:solidFill>
            <a:effectLst/>
            <a:latin typeface="Gill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438</TotalTime>
  <Words>533</Words>
  <Application>Microsoft Macintosh PowerPoint</Application>
  <PresentationFormat>Custom</PresentationFormat>
  <Paragraphs>67</Paragraphs>
  <Slides>14</Slides>
  <Notes>14</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14</vt:i4>
      </vt:variant>
    </vt:vector>
  </HeadingPairs>
  <TitlesOfParts>
    <vt:vector size="35" baseType="lpstr">
      <vt:lpstr>Arial</vt:lpstr>
      <vt:lpstr>Cabin</vt:lpstr>
      <vt:lpstr>Calibri</vt:lpstr>
      <vt:lpstr>Calibri Light</vt:lpstr>
      <vt:lpstr>Gill Sans</vt:lpstr>
      <vt:lpstr>Helvetica;Arial</vt:lpstr>
      <vt:lpstr>Times New Roman</vt:lpstr>
      <vt:lpstr>ヒラギノ角ゴ ProN W3</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H</dc:creator>
  <cp:keywords/>
  <dc:description/>
  <cp:lastModifiedBy>C H</cp:lastModifiedBy>
  <cp:revision>34</cp:revision>
  <cp:lastPrinted>1601-01-01T00:00:00Z</cp:lastPrinted>
  <dcterms:created xsi:type="dcterms:W3CDTF">2015-11-11T12:13:52Z</dcterms:created>
  <dcterms:modified xsi:type="dcterms:W3CDTF">2015-12-09T11:29:38Z</dcterms:modified>
</cp:coreProperties>
</file>