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985" r:id="rId1"/>
  </p:sldMasterIdLst>
  <p:notesMasterIdLst>
    <p:notesMasterId r:id="rId20"/>
  </p:notesMasterIdLst>
  <p:sldIdLst>
    <p:sldId id="256" r:id="rId2"/>
    <p:sldId id="272" r:id="rId3"/>
    <p:sldId id="261"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Lst>
  <p:sldSz cx="24382413" cy="13716000"/>
  <p:notesSz cx="6858000" cy="9144000"/>
  <p:defaultTextStyle>
    <a:defPPr>
      <a:defRPr lang="en-GB"/>
    </a:defPPr>
    <a:lvl1pPr algn="l" defTabSz="760413" rtl="0" eaLnBrk="0" fontAlgn="base" hangingPunct="0">
      <a:spcBef>
        <a:spcPct val="0"/>
      </a:spcBef>
      <a:spcAft>
        <a:spcPct val="0"/>
      </a:spcAft>
      <a:defRPr sz="6300" kern="1200">
        <a:solidFill>
          <a:schemeClr val="bg1"/>
        </a:solidFill>
        <a:latin typeface="Gill Sans" charset="0"/>
        <a:ea typeface="ヒラギノ角ゴ ProN W3" charset="-128"/>
        <a:cs typeface="ヒラギノ角ゴ ProN W3" charset="-128"/>
      </a:defRPr>
    </a:lvl1pPr>
    <a:lvl2pPr marL="1236663" indent="-474663" algn="l" defTabSz="760413" rtl="0" eaLnBrk="0" fontAlgn="base" hangingPunct="0">
      <a:spcBef>
        <a:spcPct val="0"/>
      </a:spcBef>
      <a:spcAft>
        <a:spcPct val="0"/>
      </a:spcAft>
      <a:defRPr sz="6300" kern="1200">
        <a:solidFill>
          <a:schemeClr val="bg1"/>
        </a:solidFill>
        <a:latin typeface="Gill Sans" charset="0"/>
        <a:ea typeface="ヒラギノ角ゴ ProN W3" charset="-128"/>
        <a:cs typeface="ヒラギノ角ゴ ProN W3" charset="-128"/>
      </a:defRPr>
    </a:lvl2pPr>
    <a:lvl3pPr marL="1903413" indent="-379413" algn="l" defTabSz="760413" rtl="0" eaLnBrk="0" fontAlgn="base" hangingPunct="0">
      <a:spcBef>
        <a:spcPct val="0"/>
      </a:spcBef>
      <a:spcAft>
        <a:spcPct val="0"/>
      </a:spcAft>
      <a:defRPr sz="6300" kern="1200">
        <a:solidFill>
          <a:schemeClr val="bg1"/>
        </a:solidFill>
        <a:latin typeface="Gill Sans" charset="0"/>
        <a:ea typeface="ヒラギノ角ゴ ProN W3" charset="-128"/>
        <a:cs typeface="ヒラギノ角ゴ ProN W3" charset="-128"/>
      </a:defRPr>
    </a:lvl3pPr>
    <a:lvl4pPr marL="2665413" indent="-379413" algn="l" defTabSz="760413" rtl="0" eaLnBrk="0" fontAlgn="base" hangingPunct="0">
      <a:spcBef>
        <a:spcPct val="0"/>
      </a:spcBef>
      <a:spcAft>
        <a:spcPct val="0"/>
      </a:spcAft>
      <a:defRPr sz="6300" kern="1200">
        <a:solidFill>
          <a:schemeClr val="bg1"/>
        </a:solidFill>
        <a:latin typeface="Gill Sans" charset="0"/>
        <a:ea typeface="ヒラギノ角ゴ ProN W3" charset="-128"/>
        <a:cs typeface="ヒラギノ角ゴ ProN W3" charset="-128"/>
      </a:defRPr>
    </a:lvl4pPr>
    <a:lvl5pPr marL="3427413" indent="-379413" algn="l" defTabSz="760413" rtl="0" eaLnBrk="0" fontAlgn="base" hangingPunct="0">
      <a:spcBef>
        <a:spcPct val="0"/>
      </a:spcBef>
      <a:spcAft>
        <a:spcPct val="0"/>
      </a:spcAft>
      <a:defRPr sz="6300" kern="1200">
        <a:solidFill>
          <a:schemeClr val="bg1"/>
        </a:solidFill>
        <a:latin typeface="Gill Sans" charset="0"/>
        <a:ea typeface="ヒラギノ角ゴ ProN W3" charset="-128"/>
        <a:cs typeface="ヒラギノ角ゴ ProN W3" charset="-128"/>
      </a:defRPr>
    </a:lvl5pPr>
    <a:lvl6pPr marL="2286000" algn="l" defTabSz="914400" rtl="0" eaLnBrk="1" latinLnBrk="0" hangingPunct="1">
      <a:defRPr sz="6300" kern="1200">
        <a:solidFill>
          <a:schemeClr val="bg1"/>
        </a:solidFill>
        <a:latin typeface="Gill Sans" charset="0"/>
        <a:ea typeface="ヒラギノ角ゴ ProN W3" charset="-128"/>
        <a:cs typeface="ヒラギノ角ゴ ProN W3" charset="-128"/>
      </a:defRPr>
    </a:lvl6pPr>
    <a:lvl7pPr marL="2743200" algn="l" defTabSz="914400" rtl="0" eaLnBrk="1" latinLnBrk="0" hangingPunct="1">
      <a:defRPr sz="6300" kern="1200">
        <a:solidFill>
          <a:schemeClr val="bg1"/>
        </a:solidFill>
        <a:latin typeface="Gill Sans" charset="0"/>
        <a:ea typeface="ヒラギノ角ゴ ProN W3" charset="-128"/>
        <a:cs typeface="ヒラギノ角ゴ ProN W3" charset="-128"/>
      </a:defRPr>
    </a:lvl7pPr>
    <a:lvl8pPr marL="3200400" algn="l" defTabSz="914400" rtl="0" eaLnBrk="1" latinLnBrk="0" hangingPunct="1">
      <a:defRPr sz="6300" kern="1200">
        <a:solidFill>
          <a:schemeClr val="bg1"/>
        </a:solidFill>
        <a:latin typeface="Gill Sans" charset="0"/>
        <a:ea typeface="ヒラギノ角ゴ ProN W3" charset="-128"/>
        <a:cs typeface="ヒラギノ角ゴ ProN W3" charset="-128"/>
      </a:defRPr>
    </a:lvl8pPr>
    <a:lvl9pPr marL="3657600" algn="l" defTabSz="914400" rtl="0" eaLnBrk="1" latinLnBrk="0" hangingPunct="1">
      <a:defRPr sz="6300" kern="1200">
        <a:solidFill>
          <a:schemeClr val="bg1"/>
        </a:solidFill>
        <a:latin typeface="Gill Sans" charset="0"/>
        <a:ea typeface="ヒラギノ角ゴ ProN W3" charset="-128"/>
        <a:cs typeface="ヒラギノ角ゴ ProN W3" charset="-128"/>
      </a:defRPr>
    </a:lvl9pPr>
  </p:defaultTextStyle>
  <p:extLst>
    <p:ext uri="{EFAFB233-063F-42B5-8137-9DF3F51BA10A}">
      <p15:sldGuideLst xmlns:p15="http://schemas.microsoft.com/office/powerpoint/2012/main">
        <p15:guide id="1" orient="horz" pos="1689">
          <p15:clr>
            <a:srgbClr val="A4A3A4"/>
          </p15:clr>
        </p15:guide>
        <p15:guide id="2" pos="1193">
          <p15:clr>
            <a:srgbClr val="A4A3A4"/>
          </p15:clr>
        </p15:guide>
        <p15:guide id="3" orient="horz" pos="7268">
          <p15:clr>
            <a:srgbClr val="A4A3A4"/>
          </p15:clr>
        </p15:guide>
        <p15:guide id="4" pos="14166">
          <p15:clr>
            <a:srgbClr val="A4A3A4"/>
          </p15:clr>
        </p15:guide>
        <p15:guide id="5" pos="160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FAE580"/>
    <a:srgbClr val="FCE99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5"/>
    <p:restoredTop sz="94593"/>
  </p:normalViewPr>
  <p:slideViewPr>
    <p:cSldViewPr showGuides="1">
      <p:cViewPr>
        <p:scale>
          <a:sx n="31" d="100"/>
          <a:sy n="31" d="100"/>
        </p:scale>
        <p:origin x="144" y="1696"/>
      </p:cViewPr>
      <p:guideLst>
        <p:guide orient="horz" pos="1689"/>
        <p:guide pos="1193"/>
        <p:guide orient="horz" pos="7268"/>
        <p:guide pos="14166"/>
        <p:guide pos="1601"/>
      </p:guideLst>
    </p:cSldViewPr>
  </p:slideViewPr>
  <p:outlineViewPr>
    <p:cViewPr varScale="1">
      <p:scale>
        <a:sx n="170" d="200"/>
        <a:sy n="170" d="200"/>
      </p:scale>
      <p:origin x="-780" y="-84"/>
    </p:cViewPr>
  </p:outlineViewPr>
  <p:notesTextViewPr>
    <p:cViewPr>
      <p:scale>
        <a:sx n="1" d="1"/>
        <a:sy n="1" d="1"/>
      </p:scale>
      <p:origin x="0" y="0"/>
    </p:cViewPr>
  </p:notesTextViewPr>
  <p:notesViewPr>
    <p:cSldViewPr showGuides="1">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7"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4338" name="AutoShape 2"/>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4339" name="AutoShape 3"/>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4340" name="Text Box 4"/>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4341" name="Rectangle 5"/>
          <p:cNvSpPr>
            <a:spLocks noGrp="1" noChangeArrowheads="1"/>
          </p:cNvSpPr>
          <p:nvPr>
            <p:ph type="dt"/>
          </p:nvPr>
        </p:nvSpPr>
        <p:spPr bwMode="auto">
          <a:xfrm>
            <a:off x="3884613" y="0"/>
            <a:ext cx="2967037"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lvl1pPr algn="r" eaLnBrk="1" hangingPunct="1">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defRPr>
            </a:lvl1pPr>
          </a:lstStyle>
          <a:p>
            <a:endParaRPr lang="en-US" altLang="en-US"/>
          </a:p>
        </p:txBody>
      </p:sp>
      <p:sp>
        <p:nvSpPr>
          <p:cNvPr id="14342" name="Rectangle 6"/>
          <p:cNvSpPr>
            <a:spLocks noGrp="1" noRot="1" noChangeAspect="1" noChangeArrowheads="1"/>
          </p:cNvSpPr>
          <p:nvPr>
            <p:ph type="sldImg"/>
          </p:nvPr>
        </p:nvSpPr>
        <p:spPr bwMode="auto">
          <a:xfrm>
            <a:off x="384175" y="685800"/>
            <a:ext cx="6084888" cy="3424238"/>
          </a:xfrm>
          <a:prstGeom prst="rect">
            <a:avLst/>
          </a:prstGeom>
          <a:noFill/>
          <a:ln w="12600" cap="sq">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sp>
      <p:sp>
        <p:nvSpPr>
          <p:cNvPr id="14343" name="Rectangle 7"/>
          <p:cNvSpPr>
            <a:spLocks noGrp="1" noChangeArrowheads="1"/>
          </p:cNvSpPr>
          <p:nvPr>
            <p:ph type="body"/>
          </p:nvPr>
        </p:nvSpPr>
        <p:spPr bwMode="auto">
          <a:xfrm>
            <a:off x="685800" y="4343400"/>
            <a:ext cx="5481638" cy="4110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p>
            <a:pPr lvl="0"/>
            <a:endParaRPr lang="en-US" altLang="en-US" noProof="0" smtClean="0"/>
          </a:p>
        </p:txBody>
      </p:sp>
      <p:sp>
        <p:nvSpPr>
          <p:cNvPr id="14344" name="Text Box 8"/>
          <p:cNvSpPr txBox="1">
            <a:spLocks noChangeArrowheads="1"/>
          </p:cNvSpPr>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4345" name="Rectangle 9"/>
          <p:cNvSpPr>
            <a:spLocks noGrp="1" noChangeArrowheads="1"/>
          </p:cNvSpPr>
          <p:nvPr>
            <p:ph type="sldNum"/>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b" anchorCtr="0" compatLnSpc="1">
            <a:prstTxWarp prst="textNoShape">
              <a:avLst/>
            </a:prstTxWarp>
          </a:bodyPr>
          <a:lstStyle>
            <a:lvl1pPr algn="r" eaLnBrk="1" hangingPunct="1">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defRPr>
            </a:lvl1pPr>
          </a:lstStyle>
          <a:p>
            <a:fld id="{0FEB57D6-9422-FC43-82E1-CE5B18B2F5A5}" type="slidenum">
              <a:rPr lang="en-US" altLang="en-US"/>
              <a:pPr/>
              <a:t>‹#›</a:t>
            </a:fld>
            <a:endParaRPr lang="en-US" altLang="en-US"/>
          </a:p>
        </p:txBody>
      </p:sp>
    </p:spTree>
    <p:extLst>
      <p:ext uri="{BB962C8B-B14F-4D97-AF65-F5344CB8AC3E}">
        <p14:creationId xmlns:p14="http://schemas.microsoft.com/office/powerpoint/2010/main" val="672563970"/>
      </p:ext>
    </p:extLst>
  </p:cSld>
  <p:clrMap bg1="lt1" tx1="dk1" bg2="lt2" tx2="dk2" accent1="accent1" accent2="accent2" accent3="accent3" accent4="accent4" accent5="accent5" accent6="accent6" hlink="hlink" folHlink="folHlink"/>
  <p:notesStyle>
    <a:lvl1pPr algn="l" defTabSz="760413" rtl="0" eaLnBrk="0" fontAlgn="base" hangingPunct="0">
      <a:spcBef>
        <a:spcPct val="30000"/>
      </a:spcBef>
      <a:spcAft>
        <a:spcPct val="0"/>
      </a:spcAft>
      <a:buClr>
        <a:srgbClr val="000000"/>
      </a:buClr>
      <a:buSzPct val="100000"/>
      <a:buFont typeface="Times New Roman" charset="0"/>
      <a:defRPr sz="2000" kern="1200">
        <a:solidFill>
          <a:srgbClr val="000000"/>
        </a:solidFill>
        <a:latin typeface="Times New Roman" charset="0"/>
        <a:ea typeface="+mn-ea"/>
        <a:cs typeface="+mn-cs"/>
      </a:defRPr>
    </a:lvl1pPr>
    <a:lvl2pPr marL="1236663" indent="-474663" algn="l" defTabSz="760413" rtl="0" eaLnBrk="0" fontAlgn="base" hangingPunct="0">
      <a:spcBef>
        <a:spcPct val="30000"/>
      </a:spcBef>
      <a:spcAft>
        <a:spcPct val="0"/>
      </a:spcAft>
      <a:buClr>
        <a:srgbClr val="000000"/>
      </a:buClr>
      <a:buSzPct val="100000"/>
      <a:buFont typeface="Times New Roman" charset="0"/>
      <a:defRPr sz="2000" kern="1200">
        <a:solidFill>
          <a:srgbClr val="000000"/>
        </a:solidFill>
        <a:latin typeface="Times New Roman" charset="0"/>
        <a:ea typeface="+mn-ea"/>
        <a:cs typeface="+mn-cs"/>
      </a:defRPr>
    </a:lvl2pPr>
    <a:lvl3pPr marL="1903413" indent="-379413" algn="l" defTabSz="760413" rtl="0" eaLnBrk="0" fontAlgn="base" hangingPunct="0">
      <a:spcBef>
        <a:spcPct val="30000"/>
      </a:spcBef>
      <a:spcAft>
        <a:spcPct val="0"/>
      </a:spcAft>
      <a:buClr>
        <a:srgbClr val="000000"/>
      </a:buClr>
      <a:buSzPct val="100000"/>
      <a:buFont typeface="Times New Roman" charset="0"/>
      <a:defRPr sz="2000" kern="1200">
        <a:solidFill>
          <a:srgbClr val="000000"/>
        </a:solidFill>
        <a:latin typeface="Times New Roman" charset="0"/>
        <a:ea typeface="+mn-ea"/>
        <a:cs typeface="+mn-cs"/>
      </a:defRPr>
    </a:lvl3pPr>
    <a:lvl4pPr marL="2665413" indent="-379413" algn="l" defTabSz="760413" rtl="0" eaLnBrk="0" fontAlgn="base" hangingPunct="0">
      <a:spcBef>
        <a:spcPct val="30000"/>
      </a:spcBef>
      <a:spcAft>
        <a:spcPct val="0"/>
      </a:spcAft>
      <a:buClr>
        <a:srgbClr val="000000"/>
      </a:buClr>
      <a:buSzPct val="100000"/>
      <a:buFont typeface="Times New Roman" charset="0"/>
      <a:defRPr sz="2000" kern="1200">
        <a:solidFill>
          <a:srgbClr val="000000"/>
        </a:solidFill>
        <a:latin typeface="Times New Roman" charset="0"/>
        <a:ea typeface="+mn-ea"/>
        <a:cs typeface="+mn-cs"/>
      </a:defRPr>
    </a:lvl4pPr>
    <a:lvl5pPr marL="3427413" indent="-379413" algn="l" defTabSz="760413" rtl="0" eaLnBrk="0" fontAlgn="base" hangingPunct="0">
      <a:spcBef>
        <a:spcPct val="30000"/>
      </a:spcBef>
      <a:spcAft>
        <a:spcPct val="0"/>
      </a:spcAft>
      <a:buClr>
        <a:srgbClr val="000000"/>
      </a:buClr>
      <a:buSzPct val="100000"/>
      <a:buFont typeface="Times New Roman" charset="0"/>
      <a:defRPr sz="2000" kern="1200">
        <a:solidFill>
          <a:srgbClr val="000000"/>
        </a:solidFill>
        <a:latin typeface="Times New Roman" charset="0"/>
        <a:ea typeface="+mn-ea"/>
        <a:cs typeface="+mn-cs"/>
      </a:defRPr>
    </a:lvl5pPr>
    <a:lvl6pPr marL="3809237" algn="l" defTabSz="1523696" rtl="0" eaLnBrk="1" latinLnBrk="0" hangingPunct="1">
      <a:defRPr sz="2000" kern="1200">
        <a:solidFill>
          <a:schemeClr val="tx1"/>
        </a:solidFill>
        <a:latin typeface="+mn-lt"/>
        <a:ea typeface="+mn-ea"/>
        <a:cs typeface="+mn-cs"/>
      </a:defRPr>
    </a:lvl6pPr>
    <a:lvl7pPr marL="4571086" algn="l" defTabSz="1523696" rtl="0" eaLnBrk="1" latinLnBrk="0" hangingPunct="1">
      <a:defRPr sz="2000" kern="1200">
        <a:solidFill>
          <a:schemeClr val="tx1"/>
        </a:solidFill>
        <a:latin typeface="+mn-lt"/>
        <a:ea typeface="+mn-ea"/>
        <a:cs typeface="+mn-cs"/>
      </a:defRPr>
    </a:lvl7pPr>
    <a:lvl8pPr marL="5332933" algn="l" defTabSz="1523696" rtl="0" eaLnBrk="1" latinLnBrk="0" hangingPunct="1">
      <a:defRPr sz="2000" kern="1200">
        <a:solidFill>
          <a:schemeClr val="tx1"/>
        </a:solidFill>
        <a:latin typeface="+mn-lt"/>
        <a:ea typeface="+mn-ea"/>
        <a:cs typeface="+mn-cs"/>
      </a:defRPr>
    </a:lvl8pPr>
    <a:lvl9pPr marL="6094780" algn="l" defTabSz="1523696" rtl="0" eaLnBrk="1" latinLnBrk="0" hangingPunct="1">
      <a:defRPr sz="2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695FC129-6EA8-BF43-91AD-18A2130BB474}" type="slidenum">
              <a:rPr lang="en-US" altLang="en-US" sz="1200">
                <a:latin typeface="Gill Sans" charset="0"/>
              </a:rPr>
              <a:pPr>
                <a:spcBef>
                  <a:spcPct val="0"/>
                </a:spcBef>
                <a:buClrTx/>
                <a:buFontTx/>
                <a:buNone/>
              </a:pPr>
              <a:t>1</a:t>
            </a:fld>
            <a:endParaRPr lang="en-US" altLang="en-US" sz="1200">
              <a:latin typeface="Gill Sans" charset="0"/>
            </a:endParaRPr>
          </a:p>
        </p:txBody>
      </p:sp>
      <p:sp>
        <p:nvSpPr>
          <p:cNvPr id="17409"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7410"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8497253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10</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518409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11</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279127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12</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8725111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13</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515728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14</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2212404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15</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0356070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16</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3354470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17</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5864791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18</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490782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2</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6457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3</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826225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4</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732048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5</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632121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6</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4698938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7</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1195172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8</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3999220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sz="quarter"/>
          </p:nvPr>
        </p:nvSpPr>
        <p:spPr/>
        <p:txBody>
          <a:bodyPr/>
          <a:lstStyle>
            <a:lvl1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1pPr>
            <a:lvl2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2pPr>
            <a:lvl3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3pPr>
            <a:lvl4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4pPr>
            <a:lvl5pPr>
              <a:spcBef>
                <a:spcPct val="30000"/>
              </a:spcBef>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5pPr>
            <a:lvl6pPr marL="38846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6pPr>
            <a:lvl7pPr marL="43418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7pPr>
            <a:lvl8pPr marL="47990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8pPr>
            <a:lvl9pPr marL="5256213" indent="-379413" defTabSz="760413" eaLnBrk="0" fontAlgn="base" hangingPunct="0">
              <a:spcBef>
                <a:spcPct val="3000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Times New Roman" charset="0"/>
              </a:defRPr>
            </a:lvl9pPr>
          </a:lstStyle>
          <a:p>
            <a:pPr>
              <a:spcBef>
                <a:spcPct val="0"/>
              </a:spcBef>
              <a:buClrTx/>
              <a:buFontTx/>
              <a:buNone/>
            </a:pPr>
            <a:fld id="{05183615-207E-B144-B2FC-5AEA9E169D39}" type="slidenum">
              <a:rPr lang="en-US" altLang="en-US" sz="1200">
                <a:latin typeface="Gill Sans" charset="0"/>
              </a:rPr>
              <a:pPr>
                <a:spcBef>
                  <a:spcPct val="0"/>
                </a:spcBef>
                <a:buClrTx/>
                <a:buFontTx/>
                <a:buNone/>
              </a:pPr>
              <a:t>9</a:t>
            </a:fld>
            <a:endParaRPr lang="en-US" altLang="en-US" sz="1200">
              <a:latin typeface="Gill Sans" charset="0"/>
            </a:endParaRPr>
          </a:p>
        </p:txBody>
      </p:sp>
      <p:sp>
        <p:nvSpPr>
          <p:cNvPr id="18433" name="Text Box 1"/>
          <p:cNvSpPr txBox="1">
            <a:spLocks noGrp="1" noRot="1" noChangeAspect="1" noChangeArrowheads="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ChangeArrowheads="1"/>
          </p:cNvSpPr>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Tree>
    <p:extLst>
      <p:ext uri="{BB962C8B-B14F-4D97-AF65-F5344CB8AC3E}">
        <p14:creationId xmlns:p14="http://schemas.microsoft.com/office/powerpoint/2010/main" val="717909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7802" y="2244726"/>
            <a:ext cx="18286810" cy="4775200"/>
          </a:xfrm>
        </p:spPr>
        <p:txBody>
          <a:bodyPr anchor="b"/>
          <a:lstStyle>
            <a:lvl1pPr algn="ctr">
              <a:defRPr sz="11999"/>
            </a:lvl1pPr>
          </a:lstStyle>
          <a:p>
            <a:r>
              <a:rPr lang="sv-SE" smtClean="0"/>
              <a:t>Click to edit Master title style</a:t>
            </a:r>
            <a:endParaRPr lang="en-US" dirty="0"/>
          </a:p>
        </p:txBody>
      </p:sp>
      <p:sp>
        <p:nvSpPr>
          <p:cNvPr id="3" name="Subtitle 2"/>
          <p:cNvSpPr>
            <a:spLocks noGrp="1"/>
          </p:cNvSpPr>
          <p:nvPr>
            <p:ph type="subTitle" idx="1"/>
          </p:nvPr>
        </p:nvSpPr>
        <p:spPr>
          <a:xfrm>
            <a:off x="3047802" y="7204076"/>
            <a:ext cx="18286810" cy="3311524"/>
          </a:xfrm>
        </p:spPr>
        <p:txBody>
          <a:bodyPr/>
          <a:lstStyle>
            <a:lvl1pPr marL="0" indent="0" algn="ctr">
              <a:buNone/>
              <a:defRPr sz="4800"/>
            </a:lvl1pPr>
            <a:lvl2pPr marL="914354" indent="0" algn="ctr">
              <a:buNone/>
              <a:defRPr sz="4000"/>
            </a:lvl2pPr>
            <a:lvl3pPr marL="1828709" indent="0" algn="ctr">
              <a:buNone/>
              <a:defRPr sz="3600"/>
            </a:lvl3pPr>
            <a:lvl4pPr marL="2743063" indent="0" algn="ctr">
              <a:buNone/>
              <a:defRPr sz="3200"/>
            </a:lvl4pPr>
            <a:lvl5pPr marL="3657417" indent="0" algn="ctr">
              <a:buNone/>
              <a:defRPr sz="3200"/>
            </a:lvl5pPr>
            <a:lvl6pPr marL="4571771" indent="0" algn="ctr">
              <a:buNone/>
              <a:defRPr sz="3200"/>
            </a:lvl6pPr>
            <a:lvl7pPr marL="5486126" indent="0" algn="ctr">
              <a:buNone/>
              <a:defRPr sz="3200"/>
            </a:lvl7pPr>
            <a:lvl8pPr marL="6400480" indent="0" algn="ctr">
              <a:buNone/>
              <a:defRPr sz="3200"/>
            </a:lvl8pPr>
            <a:lvl9pPr marL="7314834" indent="0" algn="ctr">
              <a:buNone/>
              <a:defRPr sz="3200"/>
            </a:lvl9pPr>
          </a:lstStyle>
          <a:p>
            <a:r>
              <a:rPr lang="sv-SE"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114168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8324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8664" y="730250"/>
            <a:ext cx="5257458" cy="11623676"/>
          </a:xfrm>
        </p:spPr>
        <p:txBody>
          <a:bodyPr vert="eaVert"/>
          <a:lstStyle/>
          <a:p>
            <a:r>
              <a:rPr lang="sv-SE" smtClean="0"/>
              <a:t>Click to edit Master title style</a:t>
            </a:r>
            <a:endParaRPr lang="en-US" dirty="0"/>
          </a:p>
        </p:txBody>
      </p:sp>
      <p:sp>
        <p:nvSpPr>
          <p:cNvPr id="3" name="Vertical Text Placeholder 2"/>
          <p:cNvSpPr>
            <a:spLocks noGrp="1"/>
          </p:cNvSpPr>
          <p:nvPr>
            <p:ph type="body" orient="vert" idx="1"/>
          </p:nvPr>
        </p:nvSpPr>
        <p:spPr>
          <a:xfrm>
            <a:off x="1676291" y="730250"/>
            <a:ext cx="15467593" cy="11623676"/>
          </a:xfrm>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4542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en-US" dirty="0"/>
          </a:p>
        </p:txBody>
      </p:sp>
      <p:sp>
        <p:nvSpPr>
          <p:cNvPr id="3" name="Content Placeholder 2"/>
          <p:cNvSpPr>
            <a:spLocks noGrp="1"/>
          </p:cNvSpPr>
          <p:nvPr>
            <p:ph idx="1"/>
          </p:nvPr>
        </p:nvSpPr>
        <p:spPr/>
        <p:txBody>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12609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592" y="3419477"/>
            <a:ext cx="21029831" cy="5705474"/>
          </a:xfrm>
        </p:spPr>
        <p:txBody>
          <a:bodyPr anchor="b"/>
          <a:lstStyle>
            <a:lvl1pPr>
              <a:defRPr sz="11999"/>
            </a:lvl1pPr>
          </a:lstStyle>
          <a:p>
            <a:r>
              <a:rPr lang="sv-SE" smtClean="0"/>
              <a:t>Click to edit Master title style</a:t>
            </a:r>
            <a:endParaRPr lang="en-US" dirty="0"/>
          </a:p>
        </p:txBody>
      </p:sp>
      <p:sp>
        <p:nvSpPr>
          <p:cNvPr id="3" name="Text Placeholder 2"/>
          <p:cNvSpPr>
            <a:spLocks noGrp="1"/>
          </p:cNvSpPr>
          <p:nvPr>
            <p:ph type="body" idx="1"/>
          </p:nvPr>
        </p:nvSpPr>
        <p:spPr>
          <a:xfrm>
            <a:off x="1663592" y="9178927"/>
            <a:ext cx="21029831" cy="3000374"/>
          </a:xfrm>
        </p:spPr>
        <p:txBody>
          <a:bodyPr/>
          <a:lstStyle>
            <a:lvl1pPr marL="0" indent="0">
              <a:buNone/>
              <a:defRPr sz="4800">
                <a:solidFill>
                  <a:schemeClr val="tx1">
                    <a:tint val="75000"/>
                  </a:schemeClr>
                </a:solidFill>
              </a:defRPr>
            </a:lvl1pPr>
            <a:lvl2pPr marL="914354" indent="0">
              <a:buNone/>
              <a:defRPr sz="4000">
                <a:solidFill>
                  <a:schemeClr val="tx1">
                    <a:tint val="75000"/>
                  </a:schemeClr>
                </a:solidFill>
              </a:defRPr>
            </a:lvl2pPr>
            <a:lvl3pPr marL="1828709" indent="0">
              <a:buNone/>
              <a:defRPr sz="3600">
                <a:solidFill>
                  <a:schemeClr val="tx1">
                    <a:tint val="75000"/>
                  </a:schemeClr>
                </a:solidFill>
              </a:defRPr>
            </a:lvl3pPr>
            <a:lvl4pPr marL="2743063" indent="0">
              <a:buNone/>
              <a:defRPr sz="3200">
                <a:solidFill>
                  <a:schemeClr val="tx1">
                    <a:tint val="75000"/>
                  </a:schemeClr>
                </a:solidFill>
              </a:defRPr>
            </a:lvl4pPr>
            <a:lvl5pPr marL="3657417" indent="0">
              <a:buNone/>
              <a:defRPr sz="3200">
                <a:solidFill>
                  <a:schemeClr val="tx1">
                    <a:tint val="75000"/>
                  </a:schemeClr>
                </a:solidFill>
              </a:defRPr>
            </a:lvl5pPr>
            <a:lvl6pPr marL="4571771" indent="0">
              <a:buNone/>
              <a:defRPr sz="3200">
                <a:solidFill>
                  <a:schemeClr val="tx1">
                    <a:tint val="75000"/>
                  </a:schemeClr>
                </a:solidFill>
              </a:defRPr>
            </a:lvl6pPr>
            <a:lvl7pPr marL="5486126" indent="0">
              <a:buNone/>
              <a:defRPr sz="3200">
                <a:solidFill>
                  <a:schemeClr val="tx1">
                    <a:tint val="75000"/>
                  </a:schemeClr>
                </a:solidFill>
              </a:defRPr>
            </a:lvl7pPr>
            <a:lvl8pPr marL="6400480" indent="0">
              <a:buNone/>
              <a:defRPr sz="3200">
                <a:solidFill>
                  <a:schemeClr val="tx1">
                    <a:tint val="75000"/>
                  </a:schemeClr>
                </a:solidFill>
              </a:defRPr>
            </a:lvl8pPr>
            <a:lvl9pPr marL="7314834" indent="0">
              <a:buNone/>
              <a:defRPr sz="3200">
                <a:solidFill>
                  <a:schemeClr val="tx1">
                    <a:tint val="75000"/>
                  </a:schemeClr>
                </a:solidFill>
              </a:defRPr>
            </a:lvl9pPr>
          </a:lstStyle>
          <a:p>
            <a:pPr lvl="0"/>
            <a:r>
              <a:rPr lang="sv-SE"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58619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en-US" dirty="0"/>
          </a:p>
        </p:txBody>
      </p:sp>
      <p:sp>
        <p:nvSpPr>
          <p:cNvPr id="3" name="Content Placeholder 2"/>
          <p:cNvSpPr>
            <a:spLocks noGrp="1"/>
          </p:cNvSpPr>
          <p:nvPr>
            <p:ph sz="half" idx="1"/>
          </p:nvPr>
        </p:nvSpPr>
        <p:spPr>
          <a:xfrm>
            <a:off x="1676291" y="3651250"/>
            <a:ext cx="10362526" cy="8702676"/>
          </a:xfrm>
        </p:spPr>
        <p:txBody>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dirty="0"/>
          </a:p>
        </p:txBody>
      </p:sp>
      <p:sp>
        <p:nvSpPr>
          <p:cNvPr id="4" name="Content Placeholder 3"/>
          <p:cNvSpPr>
            <a:spLocks noGrp="1"/>
          </p:cNvSpPr>
          <p:nvPr>
            <p:ph sz="half" idx="2"/>
          </p:nvPr>
        </p:nvSpPr>
        <p:spPr>
          <a:xfrm>
            <a:off x="12343596" y="3651250"/>
            <a:ext cx="10362526" cy="8702676"/>
          </a:xfrm>
        </p:spPr>
        <p:txBody>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54017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467" y="730251"/>
            <a:ext cx="21029831" cy="2651126"/>
          </a:xfrm>
        </p:spPr>
        <p:txBody>
          <a:bodyPr/>
          <a:lstStyle/>
          <a:p>
            <a:r>
              <a:rPr lang="sv-SE" smtClean="0"/>
              <a:t>Click to edit Master title style</a:t>
            </a:r>
            <a:endParaRPr lang="en-US" dirty="0"/>
          </a:p>
        </p:txBody>
      </p:sp>
      <p:sp>
        <p:nvSpPr>
          <p:cNvPr id="3" name="Text Placeholder 2"/>
          <p:cNvSpPr>
            <a:spLocks noGrp="1"/>
          </p:cNvSpPr>
          <p:nvPr>
            <p:ph type="body" idx="1"/>
          </p:nvPr>
        </p:nvSpPr>
        <p:spPr>
          <a:xfrm>
            <a:off x="1679467" y="3362326"/>
            <a:ext cx="10314903" cy="1647824"/>
          </a:xfrm>
        </p:spPr>
        <p:txBody>
          <a:bodyPr anchor="b"/>
          <a:lstStyle>
            <a:lvl1pPr marL="0" indent="0">
              <a:buNone/>
              <a:defRPr sz="4800" b="1"/>
            </a:lvl1pPr>
            <a:lvl2pPr marL="914354" indent="0">
              <a:buNone/>
              <a:defRPr sz="4000" b="1"/>
            </a:lvl2pPr>
            <a:lvl3pPr marL="1828709" indent="0">
              <a:buNone/>
              <a:defRPr sz="3600" b="1"/>
            </a:lvl3pPr>
            <a:lvl4pPr marL="2743063" indent="0">
              <a:buNone/>
              <a:defRPr sz="3200" b="1"/>
            </a:lvl4pPr>
            <a:lvl5pPr marL="3657417" indent="0">
              <a:buNone/>
              <a:defRPr sz="3200" b="1"/>
            </a:lvl5pPr>
            <a:lvl6pPr marL="4571771" indent="0">
              <a:buNone/>
              <a:defRPr sz="3200" b="1"/>
            </a:lvl6pPr>
            <a:lvl7pPr marL="5486126" indent="0">
              <a:buNone/>
              <a:defRPr sz="3200" b="1"/>
            </a:lvl7pPr>
            <a:lvl8pPr marL="6400480" indent="0">
              <a:buNone/>
              <a:defRPr sz="3200" b="1"/>
            </a:lvl8pPr>
            <a:lvl9pPr marL="7314834" indent="0">
              <a:buNone/>
              <a:defRPr sz="3200" b="1"/>
            </a:lvl9pPr>
          </a:lstStyle>
          <a:p>
            <a:pPr lvl="0"/>
            <a:r>
              <a:rPr lang="sv-SE" smtClean="0"/>
              <a:t>Click to edit Master text styles</a:t>
            </a:r>
          </a:p>
        </p:txBody>
      </p:sp>
      <p:sp>
        <p:nvSpPr>
          <p:cNvPr id="4" name="Content Placeholder 3"/>
          <p:cNvSpPr>
            <a:spLocks noGrp="1"/>
          </p:cNvSpPr>
          <p:nvPr>
            <p:ph sz="half" idx="2"/>
          </p:nvPr>
        </p:nvSpPr>
        <p:spPr>
          <a:xfrm>
            <a:off x="1679467" y="5010150"/>
            <a:ext cx="10314903" cy="7369176"/>
          </a:xfrm>
        </p:spPr>
        <p:txBody>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dirty="0"/>
          </a:p>
        </p:txBody>
      </p:sp>
      <p:sp>
        <p:nvSpPr>
          <p:cNvPr id="5" name="Text Placeholder 4"/>
          <p:cNvSpPr>
            <a:spLocks noGrp="1"/>
          </p:cNvSpPr>
          <p:nvPr>
            <p:ph type="body" sz="quarter" idx="3"/>
          </p:nvPr>
        </p:nvSpPr>
        <p:spPr>
          <a:xfrm>
            <a:off x="12343597" y="3362326"/>
            <a:ext cx="10365701" cy="1647824"/>
          </a:xfrm>
        </p:spPr>
        <p:txBody>
          <a:bodyPr anchor="b"/>
          <a:lstStyle>
            <a:lvl1pPr marL="0" indent="0">
              <a:buNone/>
              <a:defRPr sz="4800" b="1"/>
            </a:lvl1pPr>
            <a:lvl2pPr marL="914354" indent="0">
              <a:buNone/>
              <a:defRPr sz="4000" b="1"/>
            </a:lvl2pPr>
            <a:lvl3pPr marL="1828709" indent="0">
              <a:buNone/>
              <a:defRPr sz="3600" b="1"/>
            </a:lvl3pPr>
            <a:lvl4pPr marL="2743063" indent="0">
              <a:buNone/>
              <a:defRPr sz="3200" b="1"/>
            </a:lvl4pPr>
            <a:lvl5pPr marL="3657417" indent="0">
              <a:buNone/>
              <a:defRPr sz="3200" b="1"/>
            </a:lvl5pPr>
            <a:lvl6pPr marL="4571771" indent="0">
              <a:buNone/>
              <a:defRPr sz="3200" b="1"/>
            </a:lvl6pPr>
            <a:lvl7pPr marL="5486126" indent="0">
              <a:buNone/>
              <a:defRPr sz="3200" b="1"/>
            </a:lvl7pPr>
            <a:lvl8pPr marL="6400480" indent="0">
              <a:buNone/>
              <a:defRPr sz="3200" b="1"/>
            </a:lvl8pPr>
            <a:lvl9pPr marL="7314834" indent="0">
              <a:buNone/>
              <a:defRPr sz="3200" b="1"/>
            </a:lvl9pPr>
          </a:lstStyle>
          <a:p>
            <a:pPr lvl="0"/>
            <a:r>
              <a:rPr lang="sv-SE" smtClean="0"/>
              <a:t>Click to edit Master text styles</a:t>
            </a:r>
          </a:p>
        </p:txBody>
      </p:sp>
      <p:sp>
        <p:nvSpPr>
          <p:cNvPr id="6" name="Content Placeholder 5"/>
          <p:cNvSpPr>
            <a:spLocks noGrp="1"/>
          </p:cNvSpPr>
          <p:nvPr>
            <p:ph sz="quarter" idx="4"/>
          </p:nvPr>
        </p:nvSpPr>
        <p:spPr>
          <a:xfrm>
            <a:off x="12343597" y="5010150"/>
            <a:ext cx="10365701" cy="7369176"/>
          </a:xfrm>
        </p:spPr>
        <p:txBody>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7246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97538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4170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468" y="914400"/>
            <a:ext cx="7863962" cy="3200400"/>
          </a:xfrm>
        </p:spPr>
        <p:txBody>
          <a:bodyPr anchor="b"/>
          <a:lstStyle>
            <a:lvl1pPr>
              <a:defRPr sz="6400"/>
            </a:lvl1pPr>
          </a:lstStyle>
          <a:p>
            <a:r>
              <a:rPr lang="sv-SE" smtClean="0"/>
              <a:t>Click to edit Master title style</a:t>
            </a:r>
            <a:endParaRPr lang="en-US" dirty="0"/>
          </a:p>
        </p:txBody>
      </p:sp>
      <p:sp>
        <p:nvSpPr>
          <p:cNvPr id="3" name="Content Placeholder 2"/>
          <p:cNvSpPr>
            <a:spLocks noGrp="1"/>
          </p:cNvSpPr>
          <p:nvPr>
            <p:ph idx="1"/>
          </p:nvPr>
        </p:nvSpPr>
        <p:spPr>
          <a:xfrm>
            <a:off x="10365701" y="1974851"/>
            <a:ext cx="12343597"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dirty="0"/>
          </a:p>
        </p:txBody>
      </p:sp>
      <p:sp>
        <p:nvSpPr>
          <p:cNvPr id="4" name="Text Placeholder 3"/>
          <p:cNvSpPr>
            <a:spLocks noGrp="1"/>
          </p:cNvSpPr>
          <p:nvPr>
            <p:ph type="body" sz="half" idx="2"/>
          </p:nvPr>
        </p:nvSpPr>
        <p:spPr>
          <a:xfrm>
            <a:off x="1679468" y="4114800"/>
            <a:ext cx="7863962" cy="7623176"/>
          </a:xfrm>
        </p:spPr>
        <p:txBody>
          <a:bodyPr/>
          <a:lstStyle>
            <a:lvl1pPr marL="0" indent="0">
              <a:buNone/>
              <a:defRPr sz="3200"/>
            </a:lvl1pPr>
            <a:lvl2pPr marL="914354" indent="0">
              <a:buNone/>
              <a:defRPr sz="2800"/>
            </a:lvl2pPr>
            <a:lvl3pPr marL="1828709" indent="0">
              <a:buNone/>
              <a:defRPr sz="2400"/>
            </a:lvl3pPr>
            <a:lvl4pPr marL="2743063" indent="0">
              <a:buNone/>
              <a:defRPr sz="2000"/>
            </a:lvl4pPr>
            <a:lvl5pPr marL="3657417" indent="0">
              <a:buNone/>
              <a:defRPr sz="2000"/>
            </a:lvl5pPr>
            <a:lvl6pPr marL="4571771" indent="0">
              <a:buNone/>
              <a:defRPr sz="2000"/>
            </a:lvl6pPr>
            <a:lvl7pPr marL="5486126" indent="0">
              <a:buNone/>
              <a:defRPr sz="2000"/>
            </a:lvl7pPr>
            <a:lvl8pPr marL="6400480" indent="0">
              <a:buNone/>
              <a:defRPr sz="2000"/>
            </a:lvl8pPr>
            <a:lvl9pPr marL="7314834" indent="0">
              <a:buNone/>
              <a:defRPr sz="2000"/>
            </a:lvl9pPr>
          </a:lstStyle>
          <a:p>
            <a:pPr lvl="0"/>
            <a:r>
              <a:rPr lang="sv-SE"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5737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468" y="914400"/>
            <a:ext cx="7863962" cy="3200400"/>
          </a:xfrm>
        </p:spPr>
        <p:txBody>
          <a:bodyPr anchor="b"/>
          <a:lstStyle>
            <a:lvl1pPr>
              <a:defRPr sz="6400"/>
            </a:lvl1pPr>
          </a:lstStyle>
          <a:p>
            <a:r>
              <a:rPr lang="sv-SE" smtClean="0"/>
              <a:t>Click to edit Master title style</a:t>
            </a:r>
            <a:endParaRPr lang="en-US" dirty="0"/>
          </a:p>
        </p:txBody>
      </p:sp>
      <p:sp>
        <p:nvSpPr>
          <p:cNvPr id="3" name="Picture Placeholder 2"/>
          <p:cNvSpPr>
            <a:spLocks noGrp="1" noChangeAspect="1"/>
          </p:cNvSpPr>
          <p:nvPr>
            <p:ph type="pic" idx="1"/>
          </p:nvPr>
        </p:nvSpPr>
        <p:spPr>
          <a:xfrm>
            <a:off x="10365701" y="1974851"/>
            <a:ext cx="12343597" cy="9747250"/>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4" indent="0">
              <a:buNone/>
              <a:defRPr sz="4000"/>
            </a:lvl9pPr>
          </a:lstStyle>
          <a:p>
            <a:r>
              <a:rPr lang="sv-SE" smtClean="0"/>
              <a:t>Drag picture to placeholder or click icon to add</a:t>
            </a:r>
            <a:endParaRPr lang="en-US" dirty="0"/>
          </a:p>
        </p:txBody>
      </p:sp>
      <p:sp>
        <p:nvSpPr>
          <p:cNvPr id="4" name="Text Placeholder 3"/>
          <p:cNvSpPr>
            <a:spLocks noGrp="1"/>
          </p:cNvSpPr>
          <p:nvPr>
            <p:ph type="body" sz="half" idx="2"/>
          </p:nvPr>
        </p:nvSpPr>
        <p:spPr>
          <a:xfrm>
            <a:off x="1679468" y="4114800"/>
            <a:ext cx="7863962" cy="7623176"/>
          </a:xfrm>
        </p:spPr>
        <p:txBody>
          <a:bodyPr/>
          <a:lstStyle>
            <a:lvl1pPr marL="0" indent="0">
              <a:buNone/>
              <a:defRPr sz="3200"/>
            </a:lvl1pPr>
            <a:lvl2pPr marL="914354" indent="0">
              <a:buNone/>
              <a:defRPr sz="2800"/>
            </a:lvl2pPr>
            <a:lvl3pPr marL="1828709" indent="0">
              <a:buNone/>
              <a:defRPr sz="2400"/>
            </a:lvl3pPr>
            <a:lvl4pPr marL="2743063" indent="0">
              <a:buNone/>
              <a:defRPr sz="2000"/>
            </a:lvl4pPr>
            <a:lvl5pPr marL="3657417" indent="0">
              <a:buNone/>
              <a:defRPr sz="2000"/>
            </a:lvl5pPr>
            <a:lvl6pPr marL="4571771" indent="0">
              <a:buNone/>
              <a:defRPr sz="2000"/>
            </a:lvl6pPr>
            <a:lvl7pPr marL="5486126" indent="0">
              <a:buNone/>
              <a:defRPr sz="2000"/>
            </a:lvl7pPr>
            <a:lvl8pPr marL="6400480" indent="0">
              <a:buNone/>
              <a:defRPr sz="2000"/>
            </a:lvl8pPr>
            <a:lvl9pPr marL="7314834" indent="0">
              <a:buNone/>
              <a:defRPr sz="2000"/>
            </a:lvl9pPr>
          </a:lstStyle>
          <a:p>
            <a:pPr lvl="0"/>
            <a:r>
              <a:rPr lang="sv-SE"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12/17/15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780702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291" y="730251"/>
            <a:ext cx="21029831" cy="2651126"/>
          </a:xfrm>
          <a:prstGeom prst="rect">
            <a:avLst/>
          </a:prstGeom>
        </p:spPr>
        <p:txBody>
          <a:bodyPr vert="horz" lIns="91440" tIns="45720" rIns="91440" bIns="45720" rtlCol="0" anchor="ctr">
            <a:normAutofit/>
          </a:bodyPr>
          <a:lstStyle/>
          <a:p>
            <a:r>
              <a:rPr lang="sv-SE" smtClean="0"/>
              <a:t>Click to edit Master title style</a:t>
            </a:r>
            <a:endParaRPr lang="en-US" dirty="0"/>
          </a:p>
        </p:txBody>
      </p:sp>
      <p:sp>
        <p:nvSpPr>
          <p:cNvPr id="3" name="Text Placeholder 2"/>
          <p:cNvSpPr>
            <a:spLocks noGrp="1"/>
          </p:cNvSpPr>
          <p:nvPr>
            <p:ph type="body" idx="1"/>
          </p:nvPr>
        </p:nvSpPr>
        <p:spPr>
          <a:xfrm>
            <a:off x="1676291" y="3651250"/>
            <a:ext cx="21029831" cy="8702676"/>
          </a:xfrm>
          <a:prstGeom prst="rect">
            <a:avLst/>
          </a:prstGeom>
        </p:spPr>
        <p:txBody>
          <a:bodyPr vert="horz" lIns="91440" tIns="45720" rIns="91440" bIns="45720" rtlCol="0">
            <a:normAutofit/>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dirty="0"/>
          </a:p>
        </p:txBody>
      </p:sp>
      <p:sp>
        <p:nvSpPr>
          <p:cNvPr id="4" name="Date Placeholder 3"/>
          <p:cNvSpPr>
            <a:spLocks noGrp="1"/>
          </p:cNvSpPr>
          <p:nvPr>
            <p:ph type="dt" sz="half" idx="2"/>
          </p:nvPr>
        </p:nvSpPr>
        <p:spPr>
          <a:xfrm>
            <a:off x="1676291" y="12712701"/>
            <a:ext cx="5486043"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C764DE79-268F-4C1A-8933-263129D2AF90}" type="datetimeFigureOut">
              <a:rPr lang="en-US" smtClean="0"/>
              <a:t>12/17/15</a:t>
            </a:fld>
            <a:endParaRPr lang="en-US" dirty="0"/>
          </a:p>
        </p:txBody>
      </p:sp>
      <p:sp>
        <p:nvSpPr>
          <p:cNvPr id="5" name="Footer Placeholder 4"/>
          <p:cNvSpPr>
            <a:spLocks noGrp="1"/>
          </p:cNvSpPr>
          <p:nvPr>
            <p:ph type="ftr" sz="quarter" idx="3"/>
          </p:nvPr>
        </p:nvSpPr>
        <p:spPr>
          <a:xfrm>
            <a:off x="8076675" y="12712701"/>
            <a:ext cx="8229064"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7220079" y="12712701"/>
            <a:ext cx="5486043"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291123519"/>
      </p:ext>
    </p:extLst>
  </p:cSld>
  <p:clrMap bg1="lt1" tx1="dk1" bg2="lt2" tx2="dk2" accent1="accent1" accent2="accent2" accent3="accent3" accent4="accent4" accent5="accent5" accent6="accent6" hlink="hlink" folHlink="folHlink"/>
  <p:sldLayoutIdLst>
    <p:sldLayoutId id="2147483986"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Lst>
  <p:txStyles>
    <p:titleStyle>
      <a:lvl1pPr algn="l" defTabSz="1828709"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177" indent="-457177" algn="l" defTabSz="1828709"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531" indent="-457177" algn="l" defTabSz="1828709"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5886" indent="-457177" algn="l" defTabSz="1828709"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240"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594"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709" rtl="0" eaLnBrk="1" latinLnBrk="0" hangingPunct="1">
        <a:defRPr sz="3600" kern="1200">
          <a:solidFill>
            <a:schemeClr val="tx1"/>
          </a:solidFill>
          <a:latin typeface="+mn-lt"/>
          <a:ea typeface="+mn-ea"/>
          <a:cs typeface="+mn-cs"/>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02974" y="593304"/>
            <a:ext cx="12701016" cy="12701016"/>
          </a:xfrm>
          <a:prstGeom prst="rect">
            <a:avLst/>
          </a:prstGeom>
        </p:spPr>
      </p:pic>
      <p:sp>
        <p:nvSpPr>
          <p:cNvPr id="15362" name="AutoShape 2"/>
          <p:cNvSpPr>
            <a:spLocks noChangeArrowheads="1"/>
          </p:cNvSpPr>
          <p:nvPr/>
        </p:nvSpPr>
        <p:spPr bwMode="auto">
          <a:xfrm>
            <a:off x="-60325" y="9091613"/>
            <a:ext cx="10811371" cy="2446337"/>
          </a:xfrm>
          <a:prstGeom prst="roundRect">
            <a:avLst>
              <a:gd name="adj" fmla="val 83"/>
            </a:avLst>
          </a:prstGeom>
          <a:solidFill>
            <a:srgbClr val="FFFFFF"/>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5363" name="Text Box 3"/>
          <p:cNvSpPr txBox="1">
            <a:spLocks noChangeArrowheads="1"/>
          </p:cNvSpPr>
          <p:nvPr/>
        </p:nvSpPr>
        <p:spPr bwMode="auto">
          <a:xfrm>
            <a:off x="1149350" y="9556750"/>
            <a:ext cx="10969848" cy="1693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5000" rIns="90000" bIns="4500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Lst>
              <a:defRPr sz="6300">
                <a:solidFill>
                  <a:schemeClr val="bg1"/>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Lst>
              <a:defRPr sz="6300">
                <a:solidFill>
                  <a:schemeClr val="bg1"/>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Lst>
              <a:defRPr sz="6300">
                <a:solidFill>
                  <a:schemeClr val="bg1"/>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Lst>
              <a:defRPr sz="6300">
                <a:solidFill>
                  <a:schemeClr val="bg1"/>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Lst>
              <a:defRPr sz="6300">
                <a:solidFill>
                  <a:schemeClr val="bg1"/>
                </a:solidFill>
                <a:latin typeface="Gill Sans" charset="0"/>
                <a:ea typeface="ヒラギノ角ゴ ProN W3" charset="-128"/>
                <a:cs typeface="ヒラギノ角ゴ ProN W3" charset="-128"/>
              </a:defRPr>
            </a:lvl9pPr>
          </a:lstStyle>
          <a:p>
            <a:pPr eaLnBrk="1" hangingPunct="1">
              <a:lnSpc>
                <a:spcPct val="93000"/>
              </a:lnSpc>
              <a:buSzPct val="100000"/>
            </a:pPr>
            <a:r>
              <a:rPr lang="sv-SE" altLang="en-US" sz="5000" b="1" dirty="0" smtClean="0">
                <a:solidFill>
                  <a:srgbClr val="6AAFE3"/>
                </a:solidFill>
                <a:latin typeface="Cabin" charset="0"/>
              </a:rPr>
              <a:t>Will </a:t>
            </a:r>
            <a:r>
              <a:rPr lang="sv-SE" altLang="en-US" sz="5000" b="1" dirty="0" err="1" smtClean="0">
                <a:solidFill>
                  <a:srgbClr val="6AAFE3"/>
                </a:solidFill>
                <a:latin typeface="Cabin" charset="0"/>
              </a:rPr>
              <a:t>God’s</a:t>
            </a:r>
            <a:r>
              <a:rPr lang="sv-SE" altLang="en-US" sz="5000" b="1" dirty="0" smtClean="0">
                <a:solidFill>
                  <a:srgbClr val="6AAFE3"/>
                </a:solidFill>
                <a:latin typeface="Cabin" charset="0"/>
              </a:rPr>
              <a:t> </a:t>
            </a:r>
            <a:r>
              <a:rPr lang="sv-SE" altLang="en-US" sz="5000" b="1" dirty="0" err="1" smtClean="0">
                <a:solidFill>
                  <a:srgbClr val="6AAFE3"/>
                </a:solidFill>
                <a:latin typeface="Cabin" charset="0"/>
              </a:rPr>
              <a:t>Remnant</a:t>
            </a:r>
            <a:r>
              <a:rPr lang="sv-SE" altLang="en-US" sz="5000" b="1" dirty="0" smtClean="0">
                <a:solidFill>
                  <a:srgbClr val="6AAFE3"/>
                </a:solidFill>
                <a:latin typeface="Cabin" charset="0"/>
              </a:rPr>
              <a:t> Church Fall?</a:t>
            </a:r>
          </a:p>
          <a:p>
            <a:pPr eaLnBrk="1" hangingPunct="1">
              <a:lnSpc>
                <a:spcPct val="93000"/>
              </a:lnSpc>
              <a:buSzPct val="100000"/>
            </a:pPr>
            <a:r>
              <a:rPr lang="sv-SE" altLang="en-US" sz="5000" dirty="0" smtClean="0">
                <a:solidFill>
                  <a:srgbClr val="6AAFE3"/>
                </a:solidFill>
                <a:latin typeface="Cabin" charset="0"/>
              </a:rPr>
              <a:t>Christian </a:t>
            </a:r>
            <a:r>
              <a:rPr lang="sv-SE" altLang="en-US" sz="5000" dirty="0" err="1" smtClean="0">
                <a:solidFill>
                  <a:srgbClr val="6AAFE3"/>
                </a:solidFill>
                <a:latin typeface="Cabin" charset="0"/>
              </a:rPr>
              <a:t>Hjortland</a:t>
            </a:r>
            <a:r>
              <a:rPr lang="sv-SE" altLang="en-US" sz="5000" dirty="0">
                <a:solidFill>
                  <a:srgbClr val="6AAFE3"/>
                </a:solidFill>
                <a:latin typeface="Cabin" charset="0"/>
              </a:rPr>
              <a:t/>
            </a:r>
            <a:br>
              <a:rPr lang="sv-SE" altLang="en-US" sz="5000" dirty="0">
                <a:solidFill>
                  <a:srgbClr val="6AAFE3"/>
                </a:solidFill>
                <a:latin typeface="Cabin" charset="0"/>
              </a:rPr>
            </a:br>
            <a:endParaRPr lang="sv-SE" altLang="en-US" sz="5000" dirty="0">
              <a:solidFill>
                <a:srgbClr val="6AAFE3"/>
              </a:solidFill>
              <a:latin typeface="Cabin"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7500" b="1" dirty="0" smtClean="0">
                <a:solidFill>
                  <a:srgbClr val="6AAFE3"/>
                </a:solidFill>
                <a:latin typeface="Cabin" charset="0"/>
              </a:rPr>
              <a:t>Negative Statements </a:t>
            </a:r>
            <a:r>
              <a:rPr lang="sv-SE" altLang="en-US" sz="7500" b="1" dirty="0" err="1" smtClean="0">
                <a:solidFill>
                  <a:srgbClr val="6AAFE3"/>
                </a:solidFill>
                <a:latin typeface="Cabin" charset="0"/>
              </a:rPr>
              <a:t>used</a:t>
            </a:r>
            <a:r>
              <a:rPr lang="sv-SE" altLang="en-US" sz="7500" b="1" dirty="0" smtClean="0">
                <a:solidFill>
                  <a:srgbClr val="6AAFE3"/>
                </a:solidFill>
                <a:latin typeface="Cabin" charset="0"/>
              </a:rPr>
              <a:t> by </a:t>
            </a:r>
            <a:r>
              <a:rPr lang="sv-SE" altLang="en-US" sz="7500" b="1" dirty="0" err="1" smtClean="0">
                <a:solidFill>
                  <a:srgbClr val="6AAFE3"/>
                </a:solidFill>
                <a:latin typeface="Cabin" charset="0"/>
              </a:rPr>
              <a:t>critics</a:t>
            </a:r>
            <a:endParaRPr lang="sv-SE" altLang="en-US" sz="75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eaLnBrk="1" hangingPunct="1">
              <a:lnSpc>
                <a:spcPct val="93000"/>
              </a:lnSpc>
            </a:pPr>
            <a:r>
              <a:rPr lang="en-US" altLang="en-US" sz="5000" dirty="0">
                <a:latin typeface="Arial" charset="0"/>
                <a:ea typeface="Arial" charset="0"/>
                <a:cs typeface="Arial" charset="0"/>
              </a:rPr>
              <a:t>“Of those who boast of their light and yet fail to walk in it Christ says, "But I say unto you, It shall be more tolerable for </a:t>
            </a:r>
            <a:r>
              <a:rPr lang="en-US" altLang="en-US" sz="5000" dirty="0" err="1">
                <a:latin typeface="Arial" charset="0"/>
                <a:ea typeface="Arial" charset="0"/>
                <a:cs typeface="Arial" charset="0"/>
              </a:rPr>
              <a:t>Tyre</a:t>
            </a:r>
            <a:r>
              <a:rPr lang="en-US" altLang="en-US" sz="5000" dirty="0">
                <a:latin typeface="Arial" charset="0"/>
                <a:ea typeface="Arial" charset="0"/>
                <a:cs typeface="Arial" charset="0"/>
              </a:rPr>
              <a:t> and Sidon at the day of judgment than for you. </a:t>
            </a:r>
            <a:r>
              <a:rPr lang="en-US" altLang="en-US" sz="5000" b="1" dirty="0">
                <a:solidFill>
                  <a:srgbClr val="FAE580"/>
                </a:solidFill>
                <a:latin typeface="Arial" charset="0"/>
                <a:ea typeface="Arial" charset="0"/>
                <a:cs typeface="Arial" charset="0"/>
              </a:rPr>
              <a:t>And thou, Capernaum [Seventh-day Adventists, who have had great light], which art exalted unto heaven [in point of privilege], shalt be brought down to hell</a:t>
            </a:r>
            <a:r>
              <a:rPr lang="en-US" altLang="en-US" sz="5000" dirty="0">
                <a:latin typeface="Arial" charset="0"/>
                <a:ea typeface="Arial" charset="0"/>
                <a:cs typeface="Arial" charset="0"/>
              </a:rPr>
              <a:t>: for if the mighty works which have been done in thee had been done in Sodom, it would have remained until this day."--RH Aug. 1, 1893. [THE BRACKETED COMMENTS ARE BY ELLEN WHITE.]  {LDE 48.2} </a:t>
            </a:r>
            <a:endParaRPr lang="en-US" altLang="en-US" sz="5000" dirty="0" smtClean="0">
              <a:latin typeface="Arial" charset="0"/>
              <a:ea typeface="Arial" charset="0"/>
              <a:cs typeface="Arial" charset="0"/>
            </a:endParaRPr>
          </a:p>
          <a:p>
            <a:pPr marL="7938" indent="0" eaLnBrk="1" hangingPunct="1">
              <a:lnSpc>
                <a:spcPct val="93000"/>
              </a:lnSpc>
            </a:pPr>
            <a:endParaRPr lang="en-US" altLang="en-US" sz="5000" dirty="0">
              <a:latin typeface="Arial" charset="0"/>
              <a:ea typeface="Arial" charset="0"/>
              <a:cs typeface="Arial" charset="0"/>
            </a:endParaRPr>
          </a:p>
          <a:p>
            <a:pPr marL="693738" indent="-685800" eaLnBrk="1" hangingPunct="1">
              <a:lnSpc>
                <a:spcPct val="93000"/>
              </a:lnSpc>
              <a:buFont typeface="Arial" charset="0"/>
              <a:buChar char="•"/>
            </a:pPr>
            <a:r>
              <a:rPr lang="en-US" altLang="en-US" sz="5000" dirty="0" smtClean="0">
                <a:latin typeface="Arial" charset="0"/>
                <a:ea typeface="Arial" charset="0"/>
                <a:cs typeface="Arial" charset="0"/>
              </a:rPr>
              <a:t>Nominal Adventists</a:t>
            </a:r>
            <a:r>
              <a:rPr lang="en-US" altLang="en-US" sz="5000" dirty="0">
                <a:latin typeface="Arial" charset="0"/>
                <a:ea typeface="Arial" charset="0"/>
                <a:cs typeface="Arial" charset="0"/>
              </a:rPr>
              <a:t/>
            </a:r>
            <a:br>
              <a:rPr lang="en-US" altLang="en-US" sz="5000" dirty="0">
                <a:latin typeface="Arial" charset="0"/>
                <a:ea typeface="Arial" charset="0"/>
                <a:cs typeface="Arial" charset="0"/>
              </a:rPr>
            </a:br>
            <a:endParaRPr lang="en-US" altLang="en-US" sz="50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2658223"/>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7500" b="1" dirty="0" smtClean="0">
                <a:solidFill>
                  <a:srgbClr val="6AAFE3"/>
                </a:solidFill>
                <a:latin typeface="Cabin" charset="0"/>
              </a:rPr>
              <a:t>God is Leading </a:t>
            </a:r>
            <a:r>
              <a:rPr lang="sv-SE" altLang="en-US" sz="7500" b="1" dirty="0" err="1" smtClean="0">
                <a:solidFill>
                  <a:srgbClr val="6AAFE3"/>
                </a:solidFill>
                <a:latin typeface="Cabin" charset="0"/>
              </a:rPr>
              <a:t>His</a:t>
            </a:r>
            <a:r>
              <a:rPr lang="sv-SE" altLang="en-US" sz="7500" b="1" dirty="0" smtClean="0">
                <a:solidFill>
                  <a:srgbClr val="6AAFE3"/>
                </a:solidFill>
                <a:latin typeface="Cabin" charset="0"/>
              </a:rPr>
              <a:t> Church!</a:t>
            </a:r>
            <a:endParaRPr lang="sv-SE" altLang="en-US" sz="75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r>
              <a:rPr lang="en-US" sz="4500" dirty="0">
                <a:latin typeface="Arial" charset="0"/>
                <a:ea typeface="Arial" charset="0"/>
                <a:cs typeface="Arial" charset="0"/>
              </a:rPr>
              <a:t>"God has a church upon the earth, who are his chosen people, who keep his commandments. </a:t>
            </a:r>
            <a:r>
              <a:rPr lang="en-US" sz="4500" b="1" dirty="0">
                <a:solidFill>
                  <a:srgbClr val="FAE580"/>
                </a:solidFill>
                <a:latin typeface="Arial" charset="0"/>
                <a:ea typeface="Arial" charset="0"/>
                <a:cs typeface="Arial" charset="0"/>
              </a:rPr>
              <a:t>He is leading, not stray off-shoots</a:t>
            </a:r>
            <a:r>
              <a:rPr lang="en-US" sz="4500" dirty="0">
                <a:latin typeface="Arial" charset="0"/>
                <a:ea typeface="Arial" charset="0"/>
                <a:cs typeface="Arial" charset="0"/>
              </a:rPr>
              <a:t>, not one here and one there, but a people.  {RH, September 12, 1893 par. 19}  </a:t>
            </a:r>
          </a:p>
          <a:p>
            <a:endParaRPr lang="en-US" sz="4500" dirty="0" smtClean="0">
              <a:latin typeface="Arial" charset="0"/>
              <a:ea typeface="Arial" charset="0"/>
              <a:cs typeface="Arial" charset="0"/>
            </a:endParaRPr>
          </a:p>
          <a:p>
            <a:r>
              <a:rPr lang="en-US" sz="4500" dirty="0" smtClean="0">
                <a:latin typeface="Arial" charset="0"/>
                <a:ea typeface="Arial" charset="0"/>
                <a:cs typeface="Arial" charset="0"/>
              </a:rPr>
              <a:t>“</a:t>
            </a:r>
            <a:r>
              <a:rPr lang="en-US" sz="4500" b="1" dirty="0">
                <a:solidFill>
                  <a:srgbClr val="FAE580"/>
                </a:solidFill>
                <a:latin typeface="Arial" charset="0"/>
                <a:ea typeface="Arial" charset="0"/>
                <a:cs typeface="Arial" charset="0"/>
              </a:rPr>
              <a:t>God has a distinct people, a church </a:t>
            </a:r>
            <a:r>
              <a:rPr lang="en-US" sz="4500" b="1" u="sng" dirty="0">
                <a:solidFill>
                  <a:srgbClr val="FAE580"/>
                </a:solidFill>
                <a:latin typeface="Arial" charset="0"/>
                <a:ea typeface="Arial" charset="0"/>
                <a:cs typeface="Arial" charset="0"/>
              </a:rPr>
              <a:t>on earth</a:t>
            </a:r>
            <a:r>
              <a:rPr lang="en-US" sz="4500" dirty="0">
                <a:latin typeface="Arial" charset="0"/>
                <a:ea typeface="Arial" charset="0"/>
                <a:cs typeface="Arial" charset="0"/>
              </a:rPr>
              <a:t>, second to none, but superior to all in their facilities to teach the truth, to vindicate the law of God. . . . My brother, if you are teaching that the Seventh-day Adventist Church is Babylon, you are wrong.--TM 50, 58, 59 (1893).</a:t>
            </a:r>
            <a:br>
              <a:rPr lang="en-US" sz="4500" dirty="0">
                <a:latin typeface="Arial" charset="0"/>
                <a:ea typeface="Arial" charset="0"/>
                <a:cs typeface="Arial" charset="0"/>
              </a:rPr>
            </a:br>
            <a:endParaRPr lang="en-US" sz="4500" dirty="0">
              <a:latin typeface="Arial" charset="0"/>
              <a:ea typeface="Arial" charset="0"/>
              <a:cs typeface="Arial" charset="0"/>
            </a:endParaRPr>
          </a:p>
          <a:p>
            <a:r>
              <a:rPr lang="en-US" sz="4500" dirty="0" smtClean="0">
                <a:latin typeface="Arial" charset="0"/>
                <a:ea typeface="Arial" charset="0"/>
                <a:cs typeface="Arial" charset="0"/>
              </a:rPr>
              <a:t>“</a:t>
            </a:r>
            <a:r>
              <a:rPr lang="en-US" sz="4500" b="1" dirty="0">
                <a:solidFill>
                  <a:srgbClr val="FAE580"/>
                </a:solidFill>
                <a:latin typeface="Arial" charset="0"/>
                <a:ea typeface="Arial" charset="0"/>
                <a:cs typeface="Arial" charset="0"/>
              </a:rPr>
              <a:t>God has invested His church with special authority and power which no one can be justified in disregarding and despising, for he who does this despises the voice of God</a:t>
            </a:r>
            <a:r>
              <a:rPr lang="en-US" sz="4500" dirty="0" smtClean="0">
                <a:latin typeface="Arial" charset="0"/>
                <a:ea typeface="Arial" charset="0"/>
                <a:cs typeface="Arial" charset="0"/>
              </a:rPr>
              <a:t>. --</a:t>
            </a:r>
            <a:r>
              <a:rPr lang="en-US" sz="4500" dirty="0">
                <a:latin typeface="Arial" charset="0"/>
                <a:ea typeface="Arial" charset="0"/>
                <a:cs typeface="Arial" charset="0"/>
              </a:rPr>
              <a:t>AA 164 (</a:t>
            </a:r>
            <a:r>
              <a:rPr lang="en-US" sz="4500" b="1" dirty="0">
                <a:latin typeface="Arial" charset="0"/>
                <a:ea typeface="Arial" charset="0"/>
                <a:cs typeface="Arial" charset="0"/>
              </a:rPr>
              <a:t>1911</a:t>
            </a:r>
            <a:r>
              <a:rPr lang="en-US" sz="4500" dirty="0">
                <a:latin typeface="Arial" charset="0"/>
                <a:ea typeface="Arial" charset="0"/>
                <a:cs typeface="Arial" charset="0"/>
              </a:rPr>
              <a:t>).  {LDE 56.2}  </a:t>
            </a:r>
          </a:p>
          <a:p>
            <a:endParaRPr lang="en-US" altLang="en-US" sz="45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2399332"/>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7500" b="1" dirty="0" smtClean="0">
                <a:solidFill>
                  <a:srgbClr val="6AAFE3"/>
                </a:solidFill>
                <a:latin typeface="Cabin" charset="0"/>
              </a:rPr>
              <a:t>It </a:t>
            </a:r>
            <a:r>
              <a:rPr lang="sv-SE" altLang="en-US" sz="7500" b="1" dirty="0" err="1" smtClean="0">
                <a:solidFill>
                  <a:srgbClr val="6AAFE3"/>
                </a:solidFill>
                <a:latin typeface="Cabin" charset="0"/>
              </a:rPr>
              <a:t>will</a:t>
            </a:r>
            <a:r>
              <a:rPr lang="sv-SE" altLang="en-US" sz="7500" b="1" dirty="0" smtClean="0">
                <a:solidFill>
                  <a:srgbClr val="6AAFE3"/>
                </a:solidFill>
                <a:latin typeface="Cabin" charset="0"/>
              </a:rPr>
              <a:t> </a:t>
            </a:r>
            <a:r>
              <a:rPr lang="sv-SE" altLang="en-US" sz="7500" b="1" dirty="0" err="1" smtClean="0">
                <a:solidFill>
                  <a:srgbClr val="6AAFE3"/>
                </a:solidFill>
                <a:latin typeface="Cabin" charset="0"/>
              </a:rPr>
              <a:t>appear</a:t>
            </a:r>
            <a:r>
              <a:rPr lang="sv-SE" altLang="en-US" sz="7500" b="1" dirty="0" smtClean="0">
                <a:solidFill>
                  <a:srgbClr val="6AAFE3"/>
                </a:solidFill>
                <a:latin typeface="Cabin" charset="0"/>
              </a:rPr>
              <a:t> to fall…</a:t>
            </a:r>
            <a:endParaRPr lang="sv-SE" altLang="en-US" sz="75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r>
              <a:rPr lang="en-US" sz="4000" dirty="0">
                <a:latin typeface="Arial" charset="0"/>
                <a:ea typeface="Arial" charset="0"/>
                <a:cs typeface="Arial" charset="0"/>
              </a:rPr>
              <a:t>“Satan will work his miracles to deceive; he will set up his power as supreme. </a:t>
            </a:r>
            <a:r>
              <a:rPr lang="en-US" sz="4000" b="1" dirty="0">
                <a:solidFill>
                  <a:srgbClr val="FAE580"/>
                </a:solidFill>
                <a:latin typeface="Arial" charset="0"/>
                <a:ea typeface="Arial" charset="0"/>
                <a:cs typeface="Arial" charset="0"/>
              </a:rPr>
              <a:t>The church may appear as about to fall, but it does not fall. It remains, while the sinners in Zion will be sifted out--the chaff separated from the precious wheat.</a:t>
            </a:r>
            <a:r>
              <a:rPr lang="en-US" sz="4000" dirty="0">
                <a:solidFill>
                  <a:srgbClr val="FAE580"/>
                </a:solidFill>
                <a:latin typeface="Arial" charset="0"/>
                <a:ea typeface="Arial" charset="0"/>
                <a:cs typeface="Arial" charset="0"/>
              </a:rPr>
              <a:t> </a:t>
            </a:r>
            <a:r>
              <a:rPr lang="en-US" sz="4000" dirty="0">
                <a:latin typeface="Arial" charset="0"/>
                <a:ea typeface="Arial" charset="0"/>
                <a:cs typeface="Arial" charset="0"/>
              </a:rPr>
              <a:t>This is a terrible ordeal, but nevertheless it must take place. None but those who have been overcoming by the blood of the Lamb and the word of their testimony will be found with the loyal and true, without spot or stain of sin, without guile in their mouths.... </a:t>
            </a:r>
            <a:r>
              <a:rPr lang="en-US" sz="4000" b="1" dirty="0">
                <a:solidFill>
                  <a:srgbClr val="FAE580"/>
                </a:solidFill>
                <a:latin typeface="Arial" charset="0"/>
                <a:ea typeface="Arial" charset="0"/>
                <a:cs typeface="Arial" charset="0"/>
              </a:rPr>
              <a:t>The remnant</a:t>
            </a:r>
            <a:r>
              <a:rPr lang="en-US" sz="4000" dirty="0">
                <a:solidFill>
                  <a:srgbClr val="FAE580"/>
                </a:solidFill>
                <a:latin typeface="Arial" charset="0"/>
                <a:ea typeface="Arial" charset="0"/>
                <a:cs typeface="Arial" charset="0"/>
              </a:rPr>
              <a:t> </a:t>
            </a:r>
            <a:r>
              <a:rPr lang="en-US" sz="4000" dirty="0">
                <a:latin typeface="Arial" charset="0"/>
                <a:ea typeface="Arial" charset="0"/>
                <a:cs typeface="Arial" charset="0"/>
              </a:rPr>
              <a:t>that purify their souls by obeying the truth gather strength from the trying process, exhibiting the beauty of holiness amid the surrounding apostasy. </a:t>
            </a:r>
            <a:r>
              <a:rPr lang="en-US" sz="4000" b="1" dirty="0">
                <a:solidFill>
                  <a:srgbClr val="FAE580"/>
                </a:solidFill>
                <a:latin typeface="Arial" charset="0"/>
                <a:ea typeface="Arial" charset="0"/>
                <a:cs typeface="Arial" charset="0"/>
              </a:rPr>
              <a:t>I know that the Lord loves His church. It is not to be disorganized or broken up into independent atoms. There is not the least consistency in this; there is not the least evidence that such a thing will be. Those who shall heed this false message and try to leaven others will be deceived and prepared to receive advanced delusions, and they will come to </a:t>
            </a:r>
            <a:r>
              <a:rPr lang="en-US" sz="4000" b="1" dirty="0" err="1" smtClean="0">
                <a:solidFill>
                  <a:srgbClr val="FAE580"/>
                </a:solidFill>
                <a:latin typeface="Arial" charset="0"/>
                <a:ea typeface="Arial" charset="0"/>
                <a:cs typeface="Arial" charset="0"/>
              </a:rPr>
              <a:t>nought</a:t>
            </a:r>
            <a:r>
              <a:rPr lang="en-US" sz="4000" b="1" dirty="0" smtClean="0">
                <a:solidFill>
                  <a:srgbClr val="FAE580"/>
                </a:solidFill>
                <a:latin typeface="Arial" charset="0"/>
                <a:ea typeface="Arial" charset="0"/>
                <a:cs typeface="Arial" charset="0"/>
              </a:rPr>
              <a:t>….</a:t>
            </a:r>
            <a:endParaRPr lang="en-US" altLang="en-US" sz="4000" dirty="0">
              <a:solidFill>
                <a:srgbClr val="FAE580"/>
              </a:solidFill>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6852392"/>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7500" b="1" dirty="0" smtClean="0">
                <a:solidFill>
                  <a:srgbClr val="6AAFE3"/>
                </a:solidFill>
                <a:latin typeface="Cabin" charset="0"/>
              </a:rPr>
              <a:t>It </a:t>
            </a:r>
            <a:r>
              <a:rPr lang="sv-SE" altLang="en-US" sz="7500" b="1" dirty="0" err="1" smtClean="0">
                <a:solidFill>
                  <a:srgbClr val="6AAFE3"/>
                </a:solidFill>
                <a:latin typeface="Cabin" charset="0"/>
              </a:rPr>
              <a:t>will</a:t>
            </a:r>
            <a:r>
              <a:rPr lang="sv-SE" altLang="en-US" sz="7500" b="1" dirty="0" smtClean="0">
                <a:solidFill>
                  <a:srgbClr val="6AAFE3"/>
                </a:solidFill>
                <a:latin typeface="Cabin" charset="0"/>
              </a:rPr>
              <a:t> </a:t>
            </a:r>
            <a:r>
              <a:rPr lang="sv-SE" altLang="en-US" sz="7500" b="1" dirty="0" err="1" smtClean="0">
                <a:solidFill>
                  <a:srgbClr val="6AAFE3"/>
                </a:solidFill>
                <a:latin typeface="Cabin" charset="0"/>
              </a:rPr>
              <a:t>appear</a:t>
            </a:r>
            <a:r>
              <a:rPr lang="sv-SE" altLang="en-US" sz="7500" b="1" smtClean="0">
                <a:solidFill>
                  <a:srgbClr val="6AAFE3"/>
                </a:solidFill>
                <a:latin typeface="Cabin" charset="0"/>
              </a:rPr>
              <a:t> to fall…</a:t>
            </a:r>
            <a:endParaRPr lang="sv-SE" altLang="en-US" sz="75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r>
              <a:rPr lang="en-US" sz="4400" dirty="0" smtClean="0">
                <a:latin typeface="Arial" charset="0"/>
                <a:ea typeface="Arial" charset="0"/>
                <a:cs typeface="Arial" charset="0"/>
              </a:rPr>
              <a:t>…</a:t>
            </a:r>
            <a:r>
              <a:rPr lang="en-US" sz="4400" dirty="0">
                <a:latin typeface="Arial" charset="0"/>
                <a:ea typeface="Arial" charset="0"/>
                <a:cs typeface="Arial" charset="0"/>
              </a:rPr>
              <a:t>I am encouraged and blessed as I realize that the God of Israel is still guiding His people, and that He will continue to be with them, even to the end. </a:t>
            </a:r>
            <a:br>
              <a:rPr lang="en-US" sz="4400" dirty="0">
                <a:latin typeface="Arial" charset="0"/>
                <a:ea typeface="Arial" charset="0"/>
                <a:cs typeface="Arial" charset="0"/>
              </a:rPr>
            </a:br>
            <a:r>
              <a:rPr lang="en-US" sz="4400" b="1" dirty="0">
                <a:solidFill>
                  <a:srgbClr val="FAE580"/>
                </a:solidFill>
                <a:latin typeface="Arial" charset="0"/>
                <a:ea typeface="Arial" charset="0"/>
                <a:cs typeface="Arial" charset="0"/>
              </a:rPr>
              <a:t>We cannot now step off the foundation that God has established. We cannot now enter into any new organization; for this would mean apostasy from the truth.</a:t>
            </a:r>
            <a:r>
              <a:rPr lang="en-US" sz="4400" dirty="0">
                <a:solidFill>
                  <a:srgbClr val="FAE580"/>
                </a:solidFill>
                <a:latin typeface="Arial" charset="0"/>
                <a:ea typeface="Arial" charset="0"/>
                <a:cs typeface="Arial" charset="0"/>
              </a:rPr>
              <a:t> </a:t>
            </a:r>
            <a:r>
              <a:rPr lang="en-US" sz="4400" b="1" dirty="0">
                <a:solidFill>
                  <a:srgbClr val="FAE580"/>
                </a:solidFill>
                <a:latin typeface="Arial" charset="0"/>
                <a:ea typeface="Arial" charset="0"/>
                <a:cs typeface="Arial" charset="0"/>
              </a:rPr>
              <a:t>The church, soon to enter upon her most severe conflict, will be the object most dear to God upon earth.</a:t>
            </a:r>
            <a:r>
              <a:rPr lang="en-US" sz="4400" dirty="0">
                <a:solidFill>
                  <a:srgbClr val="FAE580"/>
                </a:solidFill>
                <a:latin typeface="Arial" charset="0"/>
                <a:ea typeface="Arial" charset="0"/>
                <a:cs typeface="Arial" charset="0"/>
              </a:rPr>
              <a:t> </a:t>
            </a:r>
            <a:r>
              <a:rPr lang="en-US" sz="4400" dirty="0">
                <a:latin typeface="Arial" charset="0"/>
                <a:ea typeface="Arial" charset="0"/>
                <a:cs typeface="Arial" charset="0"/>
              </a:rPr>
              <a:t>The confederacy of evil will be stirred with power from beneath, and Satan will cast all the reproach possible upon the chosen ones whom he cannot deceive and delude with his satanic inventions and falsehoods. But exalted "to be a Prince and a </a:t>
            </a:r>
            <a:r>
              <a:rPr lang="en-US" sz="4400" dirty="0" err="1">
                <a:latin typeface="Arial" charset="0"/>
                <a:ea typeface="Arial" charset="0"/>
                <a:cs typeface="Arial" charset="0"/>
              </a:rPr>
              <a:t>Saviour</a:t>
            </a:r>
            <a:r>
              <a:rPr lang="en-US" sz="4400" dirty="0">
                <a:latin typeface="Arial" charset="0"/>
                <a:ea typeface="Arial" charset="0"/>
                <a:cs typeface="Arial" charset="0"/>
              </a:rPr>
              <a:t>, for to give repentance to Israel, and remission of sins," will Christ, our representative and head, close His heart, or withdraw His hand, or falsify His promise? No; never, never.  {Mar 203}  </a:t>
            </a:r>
            <a:br>
              <a:rPr lang="en-US" sz="4400" dirty="0">
                <a:latin typeface="Arial" charset="0"/>
                <a:ea typeface="Arial" charset="0"/>
                <a:cs typeface="Arial" charset="0"/>
              </a:rPr>
            </a:br>
            <a:endParaRPr lang="en-US" altLang="en-US" sz="4400" dirty="0">
              <a:latin typeface="Arial" charset="0"/>
              <a:ea typeface="Arial" charset="0"/>
              <a:cs typeface="Arial" charset="0"/>
            </a:endParaRPr>
          </a:p>
          <a:p>
            <a:endParaRPr lang="en-US" altLang="en-US" sz="4400" dirty="0">
              <a:solidFill>
                <a:srgbClr val="FAE580"/>
              </a:solidFill>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7273192"/>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7500" b="1" dirty="0" smtClean="0">
                <a:solidFill>
                  <a:srgbClr val="6AAFE3"/>
                </a:solidFill>
                <a:latin typeface="Cabin" charset="0"/>
              </a:rPr>
              <a:t>The Church </a:t>
            </a:r>
            <a:r>
              <a:rPr lang="sv-SE" altLang="en-US" sz="7500" b="1" dirty="0" err="1" smtClean="0">
                <a:solidFill>
                  <a:srgbClr val="6AAFE3"/>
                </a:solidFill>
                <a:latin typeface="Cabin" charset="0"/>
              </a:rPr>
              <a:t>shall</a:t>
            </a:r>
            <a:r>
              <a:rPr lang="sv-SE" altLang="en-US" sz="7500" b="1" dirty="0" smtClean="0">
                <a:solidFill>
                  <a:srgbClr val="6AAFE3"/>
                </a:solidFill>
                <a:latin typeface="Cabin" charset="0"/>
              </a:rPr>
              <a:t> </a:t>
            </a:r>
            <a:r>
              <a:rPr lang="sv-SE" altLang="en-US" sz="7500" b="1" dirty="0" err="1" smtClean="0">
                <a:solidFill>
                  <a:srgbClr val="6AAFE3"/>
                </a:solidFill>
                <a:latin typeface="Cabin" charset="0"/>
              </a:rPr>
              <a:t>stand</a:t>
            </a:r>
            <a:r>
              <a:rPr lang="sv-SE" altLang="en-US" sz="7500" b="1" dirty="0" smtClean="0">
                <a:solidFill>
                  <a:srgbClr val="6AAFE3"/>
                </a:solidFill>
                <a:latin typeface="Cabin" charset="0"/>
              </a:rPr>
              <a:t> </a:t>
            </a:r>
            <a:r>
              <a:rPr lang="sv-SE" altLang="en-US" sz="7500" b="1" dirty="0" err="1">
                <a:solidFill>
                  <a:srgbClr val="6AAFE3"/>
                </a:solidFill>
                <a:latin typeface="Cabin" charset="0"/>
              </a:rPr>
              <a:t>P</a:t>
            </a:r>
            <a:r>
              <a:rPr lang="sv-SE" altLang="en-US" sz="7500" b="1" dirty="0" err="1" smtClean="0">
                <a:solidFill>
                  <a:srgbClr val="6AAFE3"/>
                </a:solidFill>
                <a:latin typeface="Cabin" charset="0"/>
              </a:rPr>
              <a:t>erfect</a:t>
            </a:r>
            <a:endParaRPr lang="sv-SE" altLang="en-US" sz="75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r>
              <a:rPr lang="en-US" sz="4500" dirty="0">
                <a:solidFill>
                  <a:srgbClr val="FAE580"/>
                </a:solidFill>
                <a:latin typeface="Arial" charset="0"/>
                <a:ea typeface="Arial" charset="0"/>
                <a:cs typeface="Arial" charset="0"/>
              </a:rPr>
              <a:t>“</a:t>
            </a:r>
            <a:r>
              <a:rPr lang="en-US" sz="4500" b="1" dirty="0">
                <a:solidFill>
                  <a:srgbClr val="FAE580"/>
                </a:solidFill>
                <a:latin typeface="Arial" charset="0"/>
                <a:ea typeface="Arial" charset="0"/>
                <a:cs typeface="Arial" charset="0"/>
              </a:rPr>
              <a:t>The leaders in God's cause</a:t>
            </a:r>
            <a:r>
              <a:rPr lang="en-US" sz="4500" dirty="0">
                <a:latin typeface="Arial" charset="0"/>
                <a:ea typeface="Arial" charset="0"/>
                <a:cs typeface="Arial" charset="0"/>
              </a:rPr>
              <a:t>, as wise </a:t>
            </a:r>
            <a:r>
              <a:rPr lang="en-US" sz="4500" b="1" dirty="0">
                <a:solidFill>
                  <a:srgbClr val="FAE580"/>
                </a:solidFill>
                <a:latin typeface="Arial" charset="0"/>
                <a:ea typeface="Arial" charset="0"/>
                <a:cs typeface="Arial" charset="0"/>
              </a:rPr>
              <a:t>generals</a:t>
            </a:r>
            <a:r>
              <a:rPr lang="en-US" sz="4500" dirty="0">
                <a:latin typeface="Arial" charset="0"/>
                <a:ea typeface="Arial" charset="0"/>
                <a:cs typeface="Arial" charset="0"/>
              </a:rPr>
              <a:t>, are to lay plans for advance moves all along the line. In their planning they are to give special study to the work that can be done by the laity for their friends and neighbors</a:t>
            </a:r>
            <a:r>
              <a:rPr lang="en-US" sz="4500" dirty="0">
                <a:solidFill>
                  <a:srgbClr val="FAE580"/>
                </a:solidFill>
                <a:latin typeface="Arial" charset="0"/>
                <a:ea typeface="Arial" charset="0"/>
                <a:cs typeface="Arial" charset="0"/>
              </a:rPr>
              <a:t>. </a:t>
            </a:r>
            <a:r>
              <a:rPr lang="en-US" sz="4500" b="1" dirty="0">
                <a:solidFill>
                  <a:srgbClr val="FAE580"/>
                </a:solidFill>
                <a:latin typeface="Arial" charset="0"/>
                <a:ea typeface="Arial" charset="0"/>
                <a:cs typeface="Arial" charset="0"/>
              </a:rPr>
              <a:t>The work of God in this earth can never be finished until the men and women comprising our church membership rally to the work and unite their efforts with those of ministers and church officers</a:t>
            </a:r>
            <a:r>
              <a:rPr lang="en-US" sz="4500" dirty="0">
                <a:latin typeface="Arial" charset="0"/>
                <a:ea typeface="Arial" charset="0"/>
                <a:cs typeface="Arial" charset="0"/>
              </a:rPr>
              <a:t>.  {9T 116.4} </a:t>
            </a:r>
            <a:endParaRPr lang="en-US" sz="4500" dirty="0" smtClean="0">
              <a:latin typeface="Arial" charset="0"/>
              <a:ea typeface="Arial" charset="0"/>
              <a:cs typeface="Arial" charset="0"/>
            </a:endParaRPr>
          </a:p>
          <a:p>
            <a:endParaRPr lang="en-US" sz="4800" dirty="0" smtClean="0">
              <a:latin typeface="Arial" charset="0"/>
              <a:ea typeface="Arial" charset="0"/>
              <a:cs typeface="Arial" charset="0"/>
            </a:endParaRPr>
          </a:p>
          <a:p>
            <a:r>
              <a:rPr lang="en-US" sz="4800" dirty="0" smtClean="0">
                <a:latin typeface="Arial" charset="0"/>
                <a:ea typeface="Arial" charset="0"/>
                <a:cs typeface="Arial" charset="0"/>
              </a:rPr>
              <a:t>“</a:t>
            </a:r>
            <a:r>
              <a:rPr lang="en-US" sz="4800" dirty="0">
                <a:latin typeface="Arial" charset="0"/>
                <a:ea typeface="Arial" charset="0"/>
                <a:cs typeface="Arial" charset="0"/>
              </a:rPr>
              <a:t>I am instructed to say to Seventh-day Adventists the world over, God has called us as a people to be a peculiar treasure unto Himself. He has appointed that </a:t>
            </a:r>
            <a:r>
              <a:rPr lang="en-US" sz="4800" b="1" dirty="0">
                <a:solidFill>
                  <a:srgbClr val="FAE580"/>
                </a:solidFill>
                <a:latin typeface="Arial" charset="0"/>
                <a:ea typeface="Arial" charset="0"/>
                <a:cs typeface="Arial" charset="0"/>
              </a:rPr>
              <a:t>His </a:t>
            </a:r>
            <a:r>
              <a:rPr lang="en-US" sz="4800" b="1" u="sng" dirty="0">
                <a:solidFill>
                  <a:srgbClr val="FAE580"/>
                </a:solidFill>
                <a:latin typeface="Arial" charset="0"/>
                <a:ea typeface="Arial" charset="0"/>
                <a:cs typeface="Arial" charset="0"/>
              </a:rPr>
              <a:t>church on earth</a:t>
            </a:r>
            <a:r>
              <a:rPr lang="en-US" sz="4800" b="1" dirty="0">
                <a:solidFill>
                  <a:srgbClr val="FAE580"/>
                </a:solidFill>
                <a:latin typeface="Arial" charset="0"/>
                <a:ea typeface="Arial" charset="0"/>
                <a:cs typeface="Arial" charset="0"/>
              </a:rPr>
              <a:t> </a:t>
            </a:r>
            <a:r>
              <a:rPr lang="en-US" sz="4800" b="1" u="sng" dirty="0">
                <a:solidFill>
                  <a:srgbClr val="FAE580"/>
                </a:solidFill>
                <a:latin typeface="Arial" charset="0"/>
                <a:ea typeface="Arial" charset="0"/>
                <a:cs typeface="Arial" charset="0"/>
              </a:rPr>
              <a:t>shall</a:t>
            </a:r>
            <a:r>
              <a:rPr lang="en-US" sz="4800" b="1" dirty="0">
                <a:solidFill>
                  <a:srgbClr val="FAE580"/>
                </a:solidFill>
                <a:latin typeface="Arial" charset="0"/>
                <a:ea typeface="Arial" charset="0"/>
                <a:cs typeface="Arial" charset="0"/>
              </a:rPr>
              <a:t> </a:t>
            </a:r>
            <a:r>
              <a:rPr lang="en-US" sz="4800" b="1" u="sng" dirty="0">
                <a:solidFill>
                  <a:srgbClr val="FAE580"/>
                </a:solidFill>
                <a:latin typeface="Arial" charset="0"/>
                <a:ea typeface="Arial" charset="0"/>
                <a:cs typeface="Arial" charset="0"/>
              </a:rPr>
              <a:t>stand</a:t>
            </a:r>
            <a:r>
              <a:rPr lang="en-US" sz="4800" b="1" dirty="0">
                <a:solidFill>
                  <a:srgbClr val="FAE580"/>
                </a:solidFill>
                <a:latin typeface="Arial" charset="0"/>
                <a:ea typeface="Arial" charset="0"/>
                <a:cs typeface="Arial" charset="0"/>
              </a:rPr>
              <a:t> perfectly united in the Spirit and counsel of the Lord of hosts to the end of time</a:t>
            </a:r>
            <a:r>
              <a:rPr lang="en-US" sz="4800" dirty="0">
                <a:latin typeface="Arial" charset="0"/>
                <a:ea typeface="Arial" charset="0"/>
                <a:cs typeface="Arial" charset="0"/>
              </a:rPr>
              <a:t>.--2SM 397 (</a:t>
            </a:r>
            <a:r>
              <a:rPr lang="en-US" sz="4800" b="1" dirty="0">
                <a:latin typeface="Arial" charset="0"/>
                <a:ea typeface="Arial" charset="0"/>
                <a:cs typeface="Arial" charset="0"/>
              </a:rPr>
              <a:t>1908</a:t>
            </a:r>
            <a:r>
              <a:rPr lang="en-US" sz="4800" dirty="0">
                <a:latin typeface="Arial" charset="0"/>
                <a:ea typeface="Arial" charset="0"/>
                <a:cs typeface="Arial" charset="0"/>
              </a:rPr>
              <a:t>).  {LDE 55.3 </a:t>
            </a:r>
            <a:endParaRPr lang="en-US" altLang="en-US" sz="4500" dirty="0">
              <a:solidFill>
                <a:srgbClr val="FAE580"/>
              </a:solidFill>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872526"/>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7500" b="1" dirty="0" smtClean="0">
                <a:solidFill>
                  <a:srgbClr val="6AAFE3"/>
                </a:solidFill>
                <a:latin typeface="Cabin" charset="0"/>
              </a:rPr>
              <a:t>The Church </a:t>
            </a:r>
            <a:r>
              <a:rPr lang="sv-SE" altLang="en-US" sz="7500" b="1" dirty="0" err="1" smtClean="0">
                <a:solidFill>
                  <a:srgbClr val="6AAFE3"/>
                </a:solidFill>
                <a:latin typeface="Cabin" charset="0"/>
              </a:rPr>
              <a:t>shall</a:t>
            </a:r>
            <a:r>
              <a:rPr lang="sv-SE" altLang="en-US" sz="7500" b="1" dirty="0" smtClean="0">
                <a:solidFill>
                  <a:srgbClr val="6AAFE3"/>
                </a:solidFill>
                <a:latin typeface="Cabin" charset="0"/>
              </a:rPr>
              <a:t> </a:t>
            </a:r>
            <a:r>
              <a:rPr lang="sv-SE" altLang="en-US" sz="7500" b="1" dirty="0" err="1" smtClean="0">
                <a:solidFill>
                  <a:srgbClr val="6AAFE3"/>
                </a:solidFill>
                <a:latin typeface="Cabin" charset="0"/>
              </a:rPr>
              <a:t>stand</a:t>
            </a:r>
            <a:r>
              <a:rPr lang="sv-SE" altLang="en-US" sz="7500" b="1" dirty="0" smtClean="0">
                <a:solidFill>
                  <a:srgbClr val="6AAFE3"/>
                </a:solidFill>
                <a:latin typeface="Cabin" charset="0"/>
              </a:rPr>
              <a:t> </a:t>
            </a:r>
            <a:r>
              <a:rPr lang="sv-SE" altLang="en-US" sz="7500" b="1">
                <a:solidFill>
                  <a:srgbClr val="6AAFE3"/>
                </a:solidFill>
                <a:latin typeface="Cabin" charset="0"/>
              </a:rPr>
              <a:t>P</a:t>
            </a:r>
            <a:r>
              <a:rPr lang="sv-SE" altLang="en-US" sz="7500" b="1" smtClean="0">
                <a:solidFill>
                  <a:srgbClr val="6AAFE3"/>
                </a:solidFill>
                <a:latin typeface="Cabin" charset="0"/>
              </a:rPr>
              <a:t>erfect</a:t>
            </a:r>
            <a:endParaRPr lang="sv-SE" altLang="en-US" sz="75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r>
              <a:rPr lang="en-US" sz="4800" dirty="0">
                <a:latin typeface="Arial" charset="0"/>
                <a:ea typeface="Arial" charset="0"/>
                <a:cs typeface="Arial" charset="0"/>
              </a:rPr>
              <a:t>“I TOLD HER [MRS. LIDA SCOTT] HOW MOTHER REGARDED THE EXPERIENCE OF </a:t>
            </a:r>
            <a:r>
              <a:rPr lang="en-US" sz="4800" b="1" dirty="0">
                <a:solidFill>
                  <a:srgbClr val="FAE580"/>
                </a:solidFill>
                <a:latin typeface="Arial" charset="0"/>
                <a:ea typeface="Arial" charset="0"/>
                <a:cs typeface="Arial" charset="0"/>
              </a:rPr>
              <a:t>THE</a:t>
            </a:r>
            <a:r>
              <a:rPr lang="en-US" sz="4800" dirty="0">
                <a:solidFill>
                  <a:srgbClr val="FAE580"/>
                </a:solidFill>
                <a:latin typeface="Arial" charset="0"/>
                <a:ea typeface="Arial" charset="0"/>
                <a:cs typeface="Arial" charset="0"/>
              </a:rPr>
              <a:t> </a:t>
            </a:r>
            <a:r>
              <a:rPr lang="en-US" sz="4800" b="1" dirty="0">
                <a:solidFill>
                  <a:srgbClr val="FAE580"/>
                </a:solidFill>
                <a:latin typeface="Arial" charset="0"/>
                <a:ea typeface="Arial" charset="0"/>
                <a:cs typeface="Arial" charset="0"/>
              </a:rPr>
              <a:t>REMNANT</a:t>
            </a:r>
            <a:r>
              <a:rPr lang="en-US" sz="4800" dirty="0">
                <a:solidFill>
                  <a:srgbClr val="FAE580"/>
                </a:solidFill>
                <a:latin typeface="Arial" charset="0"/>
                <a:ea typeface="Arial" charset="0"/>
                <a:cs typeface="Arial" charset="0"/>
              </a:rPr>
              <a:t> </a:t>
            </a:r>
            <a:r>
              <a:rPr lang="en-US" sz="4800" b="1" dirty="0">
                <a:solidFill>
                  <a:srgbClr val="FAE580"/>
                </a:solidFill>
                <a:latin typeface="Arial" charset="0"/>
                <a:ea typeface="Arial" charset="0"/>
                <a:cs typeface="Arial" charset="0"/>
              </a:rPr>
              <a:t>CHURCH</a:t>
            </a:r>
            <a:r>
              <a:rPr lang="en-US" sz="4800" dirty="0">
                <a:latin typeface="Arial" charset="0"/>
                <a:ea typeface="Arial" charset="0"/>
                <a:cs typeface="Arial" charset="0"/>
              </a:rPr>
              <a:t>, AND OF HER </a:t>
            </a:r>
            <a:r>
              <a:rPr lang="en-US" sz="4800" b="1" dirty="0">
                <a:solidFill>
                  <a:srgbClr val="FAE580"/>
                </a:solidFill>
                <a:latin typeface="Arial" charset="0"/>
                <a:ea typeface="Arial" charset="0"/>
                <a:cs typeface="Arial" charset="0"/>
              </a:rPr>
              <a:t>POSITIVE TEACHING THAT GOD WOULD NOT PERMIT THIS DENOMINATION TO SO FULLY APOSTATIZE THAT THERE WOULD BE THE COMING OUT OF ANOTHER CHURCH</a:t>
            </a:r>
            <a:r>
              <a:rPr lang="en-US" sz="4800" dirty="0" smtClean="0">
                <a:latin typeface="Arial" charset="0"/>
                <a:ea typeface="Arial" charset="0"/>
                <a:cs typeface="Arial" charset="0"/>
              </a:rPr>
              <a:t>.</a:t>
            </a:r>
            <a:br>
              <a:rPr lang="en-US" sz="4800" dirty="0" smtClean="0">
                <a:latin typeface="Arial" charset="0"/>
                <a:ea typeface="Arial" charset="0"/>
                <a:cs typeface="Arial" charset="0"/>
              </a:rPr>
            </a:br>
            <a:r>
              <a:rPr lang="en-US" sz="4800" dirty="0" smtClean="0">
                <a:latin typeface="Arial" charset="0"/>
                <a:ea typeface="Arial" charset="0"/>
                <a:cs typeface="Arial" charset="0"/>
              </a:rPr>
              <a:t>--</a:t>
            </a:r>
            <a:r>
              <a:rPr lang="en-US" sz="4800" dirty="0">
                <a:latin typeface="Arial" charset="0"/>
                <a:ea typeface="Arial" charset="0"/>
                <a:cs typeface="Arial" charset="0"/>
              </a:rPr>
              <a:t>W. C. White to E. E. </a:t>
            </a:r>
            <a:r>
              <a:rPr lang="en-US" sz="4800" dirty="0" err="1">
                <a:latin typeface="Arial" charset="0"/>
                <a:ea typeface="Arial" charset="0"/>
                <a:cs typeface="Arial" charset="0"/>
              </a:rPr>
              <a:t>Andross</a:t>
            </a:r>
            <a:r>
              <a:rPr lang="en-US" sz="4800" dirty="0">
                <a:latin typeface="Arial" charset="0"/>
                <a:ea typeface="Arial" charset="0"/>
                <a:cs typeface="Arial" charset="0"/>
              </a:rPr>
              <a:t>, May 23, 1915, White Estate Correspondence File.  {LDE 56.4} </a:t>
            </a:r>
            <a:br>
              <a:rPr lang="en-US" sz="4800" dirty="0">
                <a:latin typeface="Arial" charset="0"/>
                <a:ea typeface="Arial" charset="0"/>
                <a:cs typeface="Arial" charset="0"/>
              </a:rPr>
            </a:br>
            <a:endParaRPr lang="en-US" altLang="en-US" sz="4500" dirty="0">
              <a:solidFill>
                <a:srgbClr val="FAE580"/>
              </a:solidFill>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0971832"/>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7000" b="1" dirty="0">
                <a:solidFill>
                  <a:srgbClr val="6AAFE3"/>
                </a:solidFill>
                <a:latin typeface="Cabin" charset="0"/>
              </a:rPr>
              <a:t>7 </a:t>
            </a:r>
            <a:r>
              <a:rPr lang="sv-SE" altLang="en-US" sz="7000" b="1" dirty="0" err="1">
                <a:solidFill>
                  <a:srgbClr val="6AAFE3"/>
                </a:solidFill>
                <a:latin typeface="Cabin" charset="0"/>
              </a:rPr>
              <a:t>Reasons</a:t>
            </a:r>
            <a:r>
              <a:rPr lang="sv-SE" altLang="en-US" sz="7000" b="1" dirty="0">
                <a:solidFill>
                  <a:srgbClr val="6AAFE3"/>
                </a:solidFill>
                <a:latin typeface="Cabin" charset="0"/>
              </a:rPr>
              <a:t> </a:t>
            </a:r>
            <a:r>
              <a:rPr lang="sv-SE" altLang="en-US" sz="7000" b="1" dirty="0" err="1">
                <a:solidFill>
                  <a:srgbClr val="6AAFE3"/>
                </a:solidFill>
                <a:latin typeface="Cabin" charset="0"/>
              </a:rPr>
              <a:t>Why</a:t>
            </a:r>
            <a:r>
              <a:rPr lang="sv-SE" altLang="en-US" sz="7000" b="1" dirty="0">
                <a:solidFill>
                  <a:srgbClr val="6AAFE3"/>
                </a:solidFill>
                <a:latin typeface="Cabin" charset="0"/>
              </a:rPr>
              <a:t> </a:t>
            </a:r>
            <a:r>
              <a:rPr lang="sv-SE" altLang="en-US" sz="7000" b="1" dirty="0" err="1">
                <a:solidFill>
                  <a:srgbClr val="6AAFE3"/>
                </a:solidFill>
                <a:latin typeface="Cabin" charset="0"/>
              </a:rPr>
              <a:t>God’s</a:t>
            </a:r>
            <a:r>
              <a:rPr lang="sv-SE" altLang="en-US" sz="7000" b="1" dirty="0">
                <a:solidFill>
                  <a:srgbClr val="6AAFE3"/>
                </a:solidFill>
                <a:latin typeface="Cabin" charset="0"/>
              </a:rPr>
              <a:t> </a:t>
            </a:r>
            <a:r>
              <a:rPr lang="sv-SE" altLang="en-US" sz="7000" b="1" dirty="0" err="1">
                <a:solidFill>
                  <a:srgbClr val="6AAFE3"/>
                </a:solidFill>
                <a:latin typeface="Cabin" charset="0"/>
              </a:rPr>
              <a:t>Remnant</a:t>
            </a:r>
            <a:r>
              <a:rPr lang="sv-SE" altLang="en-US" sz="7000" b="1" dirty="0">
                <a:solidFill>
                  <a:srgbClr val="6AAFE3"/>
                </a:solidFill>
                <a:latin typeface="Cabin" charset="0"/>
              </a:rPr>
              <a:t> Church Will Not Fall</a:t>
            </a: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922338" indent="-914400">
              <a:buAutoNum type="arabicPeriod"/>
            </a:pPr>
            <a:r>
              <a:rPr lang="en-US" sz="5000" dirty="0" smtClean="0">
                <a:latin typeface="Arial" charset="0"/>
                <a:ea typeface="Arial" charset="0"/>
                <a:cs typeface="Arial" charset="0"/>
              </a:rPr>
              <a:t>God’s </a:t>
            </a:r>
            <a:r>
              <a:rPr lang="en-US" sz="5000" dirty="0">
                <a:latin typeface="Arial" charset="0"/>
                <a:ea typeface="Arial" charset="0"/>
                <a:cs typeface="Arial" charset="0"/>
              </a:rPr>
              <a:t>Word identifies an end time remnant, with clear characteristics of the SDA Church</a:t>
            </a:r>
            <a:r>
              <a:rPr lang="en-US" sz="5000" dirty="0" smtClean="0">
                <a:latin typeface="Arial" charset="0"/>
                <a:ea typeface="Arial" charset="0"/>
                <a:cs typeface="Arial" charset="0"/>
              </a:rPr>
              <a:t>.</a:t>
            </a:r>
          </a:p>
          <a:p>
            <a:pPr marL="922338" indent="-914400">
              <a:buAutoNum type="arabicPeriod"/>
            </a:pPr>
            <a:r>
              <a:rPr lang="en-US" sz="5000" dirty="0" smtClean="0">
                <a:latin typeface="Arial" charset="0"/>
                <a:ea typeface="Arial" charset="0"/>
                <a:cs typeface="Arial" charset="0"/>
              </a:rPr>
              <a:t>The </a:t>
            </a:r>
            <a:r>
              <a:rPr lang="en-US" sz="5000" dirty="0">
                <a:latin typeface="Arial" charset="0"/>
                <a:ea typeface="Arial" charset="0"/>
                <a:cs typeface="Arial" charset="0"/>
              </a:rPr>
              <a:t>gospel plan requires organization - it cannot fail at the end of the Great Controversy </a:t>
            </a:r>
            <a:endParaRPr lang="en-US" sz="5000" dirty="0" smtClean="0">
              <a:latin typeface="Arial" charset="0"/>
              <a:ea typeface="Arial" charset="0"/>
              <a:cs typeface="Arial" charset="0"/>
            </a:endParaRPr>
          </a:p>
          <a:p>
            <a:pPr marL="922338" indent="-914400">
              <a:buAutoNum type="arabicPeriod"/>
            </a:pPr>
            <a:r>
              <a:rPr lang="en-US" sz="5000" dirty="0">
                <a:latin typeface="Arial" charset="0"/>
                <a:ea typeface="Arial" charset="0"/>
                <a:cs typeface="Arial" charset="0"/>
              </a:rPr>
              <a:t>The Mystery of God will finish in the very end</a:t>
            </a:r>
            <a:r>
              <a:rPr lang="en-US" sz="5000" dirty="0" smtClean="0">
                <a:latin typeface="Arial" charset="0"/>
                <a:ea typeface="Arial" charset="0"/>
                <a:cs typeface="Arial" charset="0"/>
              </a:rPr>
              <a:t>.</a:t>
            </a:r>
          </a:p>
          <a:p>
            <a:pPr marL="922338" indent="-914400">
              <a:buAutoNum type="arabicPeriod"/>
            </a:pPr>
            <a:r>
              <a:rPr lang="en-US" sz="5000" dirty="0">
                <a:latin typeface="Arial" charset="0"/>
                <a:ea typeface="Arial" charset="0"/>
                <a:cs typeface="Arial" charset="0"/>
              </a:rPr>
              <a:t>There will be tares among the wheat, until the </a:t>
            </a:r>
            <a:r>
              <a:rPr lang="en-US" sz="5000" dirty="0" smtClean="0">
                <a:latin typeface="Arial" charset="0"/>
                <a:ea typeface="Arial" charset="0"/>
                <a:cs typeface="Arial" charset="0"/>
              </a:rPr>
              <a:t>harvest.</a:t>
            </a:r>
          </a:p>
          <a:p>
            <a:pPr marL="922338" indent="-914400">
              <a:buAutoNum type="arabicPeriod"/>
            </a:pPr>
            <a:r>
              <a:rPr lang="en-US" sz="5000" dirty="0" smtClean="0">
                <a:latin typeface="Arial" charset="0"/>
                <a:ea typeface="Arial" charset="0"/>
                <a:cs typeface="Arial" charset="0"/>
              </a:rPr>
              <a:t>The </a:t>
            </a:r>
            <a:r>
              <a:rPr lang="en-US" sz="5000" dirty="0">
                <a:latin typeface="Arial" charset="0"/>
                <a:ea typeface="Arial" charset="0"/>
                <a:cs typeface="Arial" charset="0"/>
              </a:rPr>
              <a:t>countless statements in the Spirit of Prophecy about the success of the Church. </a:t>
            </a:r>
            <a:endParaRPr lang="en-US" sz="5000" dirty="0" smtClean="0">
              <a:latin typeface="Arial" charset="0"/>
              <a:ea typeface="Arial" charset="0"/>
              <a:cs typeface="Arial" charset="0"/>
            </a:endParaRPr>
          </a:p>
          <a:p>
            <a:pPr marL="922338" indent="-914400">
              <a:buAutoNum type="arabicPeriod"/>
            </a:pPr>
            <a:r>
              <a:rPr lang="en-US" sz="5000" dirty="0">
                <a:latin typeface="Arial" charset="0"/>
                <a:ea typeface="Arial" charset="0"/>
                <a:cs typeface="Arial" charset="0"/>
              </a:rPr>
              <a:t>The Sanctuary reveals the final victory of the Church </a:t>
            </a:r>
            <a:endParaRPr lang="en-US" sz="5000" dirty="0" smtClean="0">
              <a:latin typeface="Arial" charset="0"/>
              <a:ea typeface="Arial" charset="0"/>
              <a:cs typeface="Arial" charset="0"/>
            </a:endParaRPr>
          </a:p>
          <a:p>
            <a:pPr marL="922338" indent="-914400">
              <a:buAutoNum type="arabicPeriod"/>
            </a:pPr>
            <a:r>
              <a:rPr lang="en-US" sz="5000" dirty="0">
                <a:latin typeface="Arial" charset="0"/>
                <a:ea typeface="Arial" charset="0"/>
                <a:cs typeface="Arial" charset="0"/>
              </a:rPr>
              <a:t>The gathering of a remnant that follows the voice of Christ</a:t>
            </a:r>
            <a:r>
              <a:rPr lang="en-US" sz="5000" dirty="0" smtClean="0">
                <a:latin typeface="Arial" charset="0"/>
                <a:ea typeface="Arial" charset="0"/>
                <a:cs typeface="Arial" charset="0"/>
              </a:rPr>
              <a:t>.</a:t>
            </a:r>
            <a:r>
              <a:rPr lang="en-US" sz="5000" dirty="0">
                <a:latin typeface="Arial" charset="0"/>
                <a:ea typeface="Arial" charset="0"/>
                <a:cs typeface="Arial" charset="0"/>
              </a:rPr>
              <a:t/>
            </a:r>
            <a:br>
              <a:rPr lang="en-US" sz="5000" dirty="0">
                <a:latin typeface="Arial" charset="0"/>
                <a:ea typeface="Arial" charset="0"/>
                <a:cs typeface="Arial" charset="0"/>
              </a:rPr>
            </a:br>
            <a:r>
              <a:rPr lang="en-US" sz="5000" dirty="0">
                <a:latin typeface="Arial" charset="0"/>
                <a:ea typeface="Arial" charset="0"/>
                <a:cs typeface="Arial" charset="0"/>
              </a:rPr>
              <a:t/>
            </a:r>
            <a:br>
              <a:rPr lang="en-US" sz="5000" dirty="0">
                <a:latin typeface="Arial" charset="0"/>
                <a:ea typeface="Arial" charset="0"/>
                <a:cs typeface="Arial" charset="0"/>
              </a:rPr>
            </a:br>
            <a:endParaRPr lang="en-US" altLang="en-US" sz="5000" dirty="0">
              <a:solidFill>
                <a:srgbClr val="FAE580"/>
              </a:solidFill>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868341"/>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8000" b="1" dirty="0" smtClean="0">
                <a:solidFill>
                  <a:srgbClr val="6AAFE3"/>
                </a:solidFill>
                <a:latin typeface="Cabin" charset="0"/>
              </a:rPr>
              <a:t>The End </a:t>
            </a:r>
            <a:r>
              <a:rPr lang="sv-SE" altLang="en-US" sz="8000" b="1" dirty="0" err="1" smtClean="0">
                <a:solidFill>
                  <a:srgbClr val="6AAFE3"/>
                </a:solidFill>
                <a:latin typeface="Cabin" charset="0"/>
              </a:rPr>
              <a:t>of</a:t>
            </a:r>
            <a:r>
              <a:rPr lang="sv-SE" altLang="en-US" sz="8000" b="1" dirty="0" smtClean="0">
                <a:solidFill>
                  <a:srgbClr val="6AAFE3"/>
                </a:solidFill>
                <a:latin typeface="Cabin" charset="0"/>
              </a:rPr>
              <a:t> </a:t>
            </a:r>
            <a:r>
              <a:rPr lang="sv-SE" altLang="en-US" sz="8000" b="1" dirty="0" err="1" smtClean="0">
                <a:solidFill>
                  <a:srgbClr val="6AAFE3"/>
                </a:solidFill>
                <a:latin typeface="Cabin" charset="0"/>
              </a:rPr>
              <a:t>Time</a:t>
            </a:r>
            <a:endParaRPr lang="sv-SE" altLang="en-US" sz="80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a:r>
              <a:rPr lang="en-US" sz="5000" dirty="0" smtClean="0">
                <a:latin typeface="Arial" charset="0"/>
                <a:ea typeface="Arial" charset="0"/>
                <a:cs typeface="Arial" charset="0"/>
              </a:rPr>
              <a:t>“What </a:t>
            </a:r>
            <a:r>
              <a:rPr lang="en-US" sz="5000" dirty="0">
                <a:latin typeface="Arial" charset="0"/>
                <a:ea typeface="Arial" charset="0"/>
                <a:cs typeface="Arial" charset="0"/>
              </a:rPr>
              <a:t>therefore God hath joined together, let not man put asunder</a:t>
            </a:r>
            <a:r>
              <a:rPr lang="en-US" sz="5000" dirty="0" smtClean="0">
                <a:latin typeface="Arial" charset="0"/>
                <a:ea typeface="Arial" charset="0"/>
                <a:cs typeface="Arial" charset="0"/>
              </a:rPr>
              <a:t>.” - Mark 10:9</a:t>
            </a:r>
          </a:p>
          <a:p>
            <a:pPr marL="7938" indent="0"/>
            <a:r>
              <a:rPr lang="en-US" sz="5000" dirty="0" smtClean="0">
                <a:latin typeface="Arial" charset="0"/>
                <a:ea typeface="Arial" charset="0"/>
                <a:cs typeface="Arial" charset="0"/>
              </a:rPr>
              <a:t/>
            </a:r>
            <a:br>
              <a:rPr lang="en-US" sz="5000" dirty="0" smtClean="0">
                <a:latin typeface="Arial" charset="0"/>
                <a:ea typeface="Arial" charset="0"/>
                <a:cs typeface="Arial" charset="0"/>
              </a:rPr>
            </a:br>
            <a:r>
              <a:rPr lang="en-US" sz="5000" dirty="0" smtClean="0">
                <a:latin typeface="Arial" charset="0"/>
                <a:ea typeface="Arial" charset="0"/>
                <a:cs typeface="Arial" charset="0"/>
              </a:rPr>
              <a:t>Brian</a:t>
            </a:r>
          </a:p>
          <a:p>
            <a:pPr marL="7938" indent="0"/>
            <a:endParaRPr lang="en-US" sz="5000" dirty="0">
              <a:latin typeface="Arial" charset="0"/>
              <a:ea typeface="Arial" charset="0"/>
              <a:cs typeface="Arial" charset="0"/>
            </a:endParaRPr>
          </a:p>
          <a:p>
            <a:pPr marL="7938" indent="0"/>
            <a:r>
              <a:rPr lang="en-US" sz="5000" dirty="0" smtClean="0">
                <a:latin typeface="Arial" charset="0"/>
                <a:ea typeface="Arial" charset="0"/>
                <a:cs typeface="Arial" charset="0"/>
              </a:rPr>
              <a:t>“And </a:t>
            </a:r>
            <a:r>
              <a:rPr lang="en-US" sz="5000" dirty="0">
                <a:latin typeface="Arial" charset="0"/>
                <a:ea typeface="Arial" charset="0"/>
                <a:cs typeface="Arial" charset="0"/>
              </a:rPr>
              <a:t>I say also unto thee, That thou art Peter, and upon this rock I will build my church; and </a:t>
            </a:r>
            <a:r>
              <a:rPr lang="en-US" sz="5000" b="1" dirty="0">
                <a:solidFill>
                  <a:srgbClr val="FAE580"/>
                </a:solidFill>
                <a:latin typeface="Arial" charset="0"/>
                <a:ea typeface="Arial" charset="0"/>
                <a:cs typeface="Arial" charset="0"/>
              </a:rPr>
              <a:t>the gates of hell shall not prevail against it</a:t>
            </a:r>
            <a:r>
              <a:rPr lang="en-US" sz="5000" dirty="0" smtClean="0">
                <a:latin typeface="Arial" charset="0"/>
                <a:ea typeface="Arial" charset="0"/>
                <a:cs typeface="Arial" charset="0"/>
              </a:rPr>
              <a:t>.”</a:t>
            </a:r>
          </a:p>
          <a:p>
            <a:pPr marL="693738" indent="-685800">
              <a:buFontTx/>
              <a:buChar char="-"/>
            </a:pPr>
            <a:r>
              <a:rPr lang="en-US" sz="5000" dirty="0" smtClean="0">
                <a:latin typeface="Arial" charset="0"/>
                <a:ea typeface="Arial" charset="0"/>
                <a:cs typeface="Arial" charset="0"/>
              </a:rPr>
              <a:t>Matthew 16:18</a:t>
            </a:r>
          </a:p>
          <a:p>
            <a:pPr marL="7938" indent="0"/>
            <a:endParaRPr lang="en-US" sz="5000" dirty="0">
              <a:latin typeface="Arial" charset="0"/>
              <a:ea typeface="Arial" charset="0"/>
              <a:cs typeface="Arial" charset="0"/>
            </a:endParaRPr>
          </a:p>
          <a:p>
            <a:pPr marL="7938" indent="0"/>
            <a:r>
              <a:rPr lang="en-US" sz="5000" dirty="0" smtClean="0">
                <a:latin typeface="Arial" charset="0"/>
                <a:ea typeface="Arial" charset="0"/>
                <a:cs typeface="Arial" charset="0"/>
              </a:rPr>
              <a:t>As in the Days of Noah</a:t>
            </a:r>
            <a:endParaRPr lang="en-US" sz="5000" dirty="0">
              <a:latin typeface="Arial" charset="0"/>
              <a:ea typeface="Arial" charset="0"/>
              <a:cs typeface="Arial" charset="0"/>
            </a:endParaRPr>
          </a:p>
          <a:p>
            <a:pPr marL="7938" indent="0"/>
            <a:endParaRPr lang="en-US" sz="50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033538"/>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8000" b="1" dirty="0" err="1" smtClean="0">
                <a:solidFill>
                  <a:srgbClr val="6AAFE3"/>
                </a:solidFill>
                <a:latin typeface="Cabin" charset="0"/>
              </a:rPr>
              <a:t>Questions</a:t>
            </a:r>
            <a:endParaRPr lang="sv-SE" altLang="en-US" sz="80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922338" indent="-914400">
              <a:buFont typeface="+mj-lt"/>
              <a:buAutoNum type="arabicPeriod"/>
            </a:pPr>
            <a:r>
              <a:rPr lang="en-US" sz="6000" dirty="0">
                <a:latin typeface="Arial" charset="0"/>
                <a:ea typeface="Arial" charset="0"/>
                <a:cs typeface="Arial" charset="0"/>
              </a:rPr>
              <a:t>Who is God's Remnant Church? (Supported by Bible texts and SOP quote)</a:t>
            </a:r>
          </a:p>
          <a:p>
            <a:pPr marL="922338" indent="-914400">
              <a:buFont typeface="+mj-lt"/>
              <a:buAutoNum type="arabicPeriod"/>
            </a:pPr>
            <a:r>
              <a:rPr lang="en-US" sz="6000" dirty="0">
                <a:latin typeface="Arial" charset="0"/>
                <a:ea typeface="Arial" charset="0"/>
                <a:cs typeface="Arial" charset="0"/>
              </a:rPr>
              <a:t>Will the Remnant Church fall? Give several clear and thorough reasons.</a:t>
            </a:r>
          </a:p>
          <a:p>
            <a:pPr marL="922338" indent="-914400">
              <a:buFont typeface="+mj-lt"/>
              <a:buAutoNum type="arabicPeriod"/>
            </a:pPr>
            <a:r>
              <a:rPr lang="en-US" sz="6000" dirty="0">
                <a:latin typeface="Arial" charset="0"/>
                <a:ea typeface="Arial" charset="0"/>
                <a:cs typeface="Arial" charset="0"/>
              </a:rPr>
              <a:t>How will God's Remnant Church play an important role of the last events according to prophecy?</a:t>
            </a: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8688105"/>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8000" b="1" dirty="0" smtClean="0">
                <a:solidFill>
                  <a:srgbClr val="6AAFE3"/>
                </a:solidFill>
                <a:latin typeface="Cabin" charset="0"/>
              </a:rPr>
              <a:t>The Church </a:t>
            </a:r>
            <a:r>
              <a:rPr lang="en-US" altLang="en-US" sz="8000" b="1" dirty="0" smtClean="0">
                <a:solidFill>
                  <a:srgbClr val="6AAFE3"/>
                </a:solidFill>
                <a:latin typeface="Cabin" charset="0"/>
              </a:rPr>
              <a:t>Established</a:t>
            </a:r>
            <a:endParaRPr lang="en-US" altLang="en-US" sz="80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eaLnBrk="1" hangingPunct="1">
              <a:lnSpc>
                <a:spcPct val="93000"/>
              </a:lnSpc>
            </a:pPr>
            <a:r>
              <a:rPr lang="en-US" altLang="en-US" sz="4900" b="1" dirty="0">
                <a:latin typeface="Arial" charset="0"/>
                <a:ea typeface="Helvetica;Arial" charset="0"/>
                <a:cs typeface="Helvetica;Arial" charset="0"/>
              </a:rPr>
              <a:t>Ephesians 4:4:</a:t>
            </a:r>
            <a:r>
              <a:rPr lang="en-US" altLang="en-US" sz="4900" dirty="0">
                <a:latin typeface="Arial" charset="0"/>
                <a:ea typeface="Helvetica;Arial" charset="0"/>
                <a:cs typeface="Helvetica;Arial" charset="0"/>
              </a:rPr>
              <a:t> There is one </a:t>
            </a:r>
            <a:r>
              <a:rPr lang="en-US" altLang="en-US" sz="4900" b="1" dirty="0">
                <a:latin typeface="Arial" charset="0"/>
                <a:ea typeface="Helvetica;Arial" charset="0"/>
                <a:cs typeface="Helvetica;Arial" charset="0"/>
              </a:rPr>
              <a:t>body</a:t>
            </a:r>
            <a:r>
              <a:rPr lang="en-US" altLang="en-US" sz="4900" dirty="0">
                <a:latin typeface="Arial" charset="0"/>
                <a:ea typeface="Helvetica;Arial" charset="0"/>
                <a:cs typeface="Helvetica;Arial" charset="0"/>
              </a:rPr>
              <a:t>…</a:t>
            </a:r>
          </a:p>
          <a:p>
            <a:pPr marL="7938" indent="0" eaLnBrk="1" hangingPunct="1">
              <a:lnSpc>
                <a:spcPct val="93000"/>
              </a:lnSpc>
            </a:pPr>
            <a:r>
              <a:rPr lang="en-US" altLang="en-US" sz="4900" b="1" dirty="0">
                <a:latin typeface="Arial" charset="0"/>
                <a:ea typeface="Helvetica;Arial" charset="0"/>
                <a:cs typeface="Helvetica;Arial" charset="0"/>
              </a:rPr>
              <a:t>Colossians 1:18:</a:t>
            </a:r>
            <a:r>
              <a:rPr lang="en-US" altLang="en-US" sz="4900" dirty="0">
                <a:latin typeface="Arial" charset="0"/>
                <a:ea typeface="Helvetica;Arial" charset="0"/>
                <a:cs typeface="Helvetica;Arial" charset="0"/>
              </a:rPr>
              <a:t> And he is the head of the body, the </a:t>
            </a:r>
            <a:r>
              <a:rPr lang="en-US" altLang="en-US" sz="4900" b="1" dirty="0">
                <a:latin typeface="Arial" charset="0"/>
                <a:ea typeface="Helvetica;Arial" charset="0"/>
                <a:cs typeface="Helvetica;Arial" charset="0"/>
              </a:rPr>
              <a:t>church</a:t>
            </a:r>
            <a:r>
              <a:rPr lang="en-US" altLang="en-US" sz="4900" dirty="0">
                <a:latin typeface="Arial" charset="0"/>
                <a:ea typeface="Helvetica;Arial" charset="0"/>
                <a:cs typeface="Helvetica;Arial" charset="0"/>
              </a:rPr>
              <a:t>… </a:t>
            </a:r>
            <a:endParaRPr lang="en-US" altLang="en-US" sz="4900" dirty="0" smtClean="0">
              <a:latin typeface="Arial" charset="0"/>
              <a:ea typeface="Helvetica;Arial" charset="0"/>
              <a:cs typeface="Helvetica;Arial" charset="0"/>
            </a:endParaRPr>
          </a:p>
          <a:p>
            <a:pPr marL="7938" indent="0" eaLnBrk="1" hangingPunct="1">
              <a:lnSpc>
                <a:spcPct val="93000"/>
              </a:lnSpc>
            </a:pPr>
            <a:endParaRPr lang="en-US" altLang="en-US" sz="4900" dirty="0">
              <a:latin typeface="Arial" charset="0"/>
              <a:ea typeface="Helvetica;Arial" charset="0"/>
              <a:cs typeface="Helvetica;Arial" charset="0"/>
            </a:endParaRPr>
          </a:p>
          <a:p>
            <a:pPr marL="7938" indent="0" eaLnBrk="1" hangingPunct="1">
              <a:lnSpc>
                <a:spcPct val="93000"/>
              </a:lnSpc>
            </a:pPr>
            <a:r>
              <a:rPr lang="en-US" altLang="en-US" sz="4900" b="1" dirty="0">
                <a:latin typeface="Arial" charset="0"/>
                <a:ea typeface="Helvetica;Arial" charset="0"/>
                <a:cs typeface="Helvetica;Arial" charset="0"/>
              </a:rPr>
              <a:t>Ephesians </a:t>
            </a:r>
            <a:r>
              <a:rPr lang="en-US" altLang="en-US" sz="4900" b="1" dirty="0" smtClean="0">
                <a:latin typeface="Arial" charset="0"/>
                <a:ea typeface="Helvetica;Arial" charset="0"/>
                <a:cs typeface="Helvetica;Arial" charset="0"/>
              </a:rPr>
              <a:t>2:20-21:</a:t>
            </a:r>
            <a:r>
              <a:rPr lang="en-US" altLang="en-US" sz="4900" dirty="0" smtClean="0">
                <a:latin typeface="Arial" charset="0"/>
                <a:ea typeface="Helvetica;Arial" charset="0"/>
                <a:cs typeface="Helvetica;Arial" charset="0"/>
              </a:rPr>
              <a:t> </a:t>
            </a:r>
            <a:r>
              <a:rPr lang="en-US" altLang="en-US" sz="4900" dirty="0">
                <a:latin typeface="Arial" charset="0"/>
                <a:ea typeface="Helvetica;Arial" charset="0"/>
                <a:cs typeface="Helvetica;Arial" charset="0"/>
              </a:rPr>
              <a:t>And are built upon the foundation of the apostles and prophets, </a:t>
            </a:r>
            <a:r>
              <a:rPr lang="en-US" altLang="en-US" sz="4900" b="1" dirty="0">
                <a:solidFill>
                  <a:srgbClr val="FCE992"/>
                </a:solidFill>
                <a:latin typeface="Arial" charset="0"/>
                <a:ea typeface="Helvetica;Arial" charset="0"/>
                <a:cs typeface="Helvetica;Arial" charset="0"/>
              </a:rPr>
              <a:t>Jesus Christ himself being the chief corner </a:t>
            </a:r>
            <a:r>
              <a:rPr lang="en-US" altLang="en-US" sz="4900" b="1" dirty="0" smtClean="0">
                <a:solidFill>
                  <a:srgbClr val="FCE992"/>
                </a:solidFill>
                <a:latin typeface="Arial" charset="0"/>
                <a:ea typeface="Helvetica;Arial" charset="0"/>
                <a:cs typeface="Helvetica;Arial" charset="0"/>
              </a:rPr>
              <a:t>stone</a:t>
            </a:r>
            <a:r>
              <a:rPr lang="en-US" altLang="en-US" sz="4900" dirty="0" smtClean="0">
                <a:latin typeface="Arial" charset="0"/>
                <a:ea typeface="Helvetica;Arial" charset="0"/>
                <a:cs typeface="Helvetica;Arial" charset="0"/>
              </a:rPr>
              <a:t>; </a:t>
            </a:r>
          </a:p>
          <a:p>
            <a:pPr marL="7938" indent="0" eaLnBrk="1" hangingPunct="1">
              <a:lnSpc>
                <a:spcPct val="93000"/>
              </a:lnSpc>
            </a:pPr>
            <a:r>
              <a:rPr lang="en-US" altLang="en-US" sz="4900" dirty="0" smtClean="0">
                <a:latin typeface="Arial" charset="0"/>
                <a:ea typeface="Helvetica;Arial" charset="0"/>
                <a:cs typeface="Helvetica;Arial" charset="0"/>
              </a:rPr>
              <a:t>In </a:t>
            </a:r>
            <a:r>
              <a:rPr lang="en-US" altLang="en-US" sz="4900" dirty="0">
                <a:latin typeface="Arial" charset="0"/>
                <a:ea typeface="Helvetica;Arial" charset="0"/>
                <a:cs typeface="Helvetica;Arial" charset="0"/>
              </a:rPr>
              <a:t>whom all the building fitly framed together </a:t>
            </a:r>
            <a:r>
              <a:rPr lang="en-US" altLang="en-US" sz="4900" dirty="0" err="1">
                <a:latin typeface="Arial" charset="0"/>
                <a:ea typeface="Helvetica;Arial" charset="0"/>
                <a:cs typeface="Helvetica;Arial" charset="0"/>
              </a:rPr>
              <a:t>groweth</a:t>
            </a:r>
            <a:r>
              <a:rPr lang="en-US" altLang="en-US" sz="4900" dirty="0">
                <a:latin typeface="Arial" charset="0"/>
                <a:ea typeface="Helvetica;Arial" charset="0"/>
                <a:cs typeface="Helvetica;Arial" charset="0"/>
              </a:rPr>
              <a:t> unto an holy temple in the </a:t>
            </a:r>
            <a:r>
              <a:rPr lang="en-US" altLang="en-US" sz="4900" dirty="0" smtClean="0">
                <a:latin typeface="Arial" charset="0"/>
                <a:ea typeface="Helvetica;Arial" charset="0"/>
                <a:cs typeface="Helvetica;Arial" charset="0"/>
              </a:rPr>
              <a:t>Lord.</a:t>
            </a:r>
          </a:p>
          <a:p>
            <a:pPr marL="7938" indent="0" eaLnBrk="1" hangingPunct="1">
              <a:lnSpc>
                <a:spcPct val="93000"/>
              </a:lnSpc>
            </a:pPr>
            <a:endParaRPr lang="en-US" altLang="en-US" sz="4900" dirty="0">
              <a:latin typeface="Arial" charset="0"/>
              <a:ea typeface="Helvetica;Arial" charset="0"/>
              <a:cs typeface="Helvetica;Arial" charset="0"/>
            </a:endParaRPr>
          </a:p>
          <a:p>
            <a:pPr marL="7938" indent="0" eaLnBrk="1" hangingPunct="1">
              <a:lnSpc>
                <a:spcPct val="93000"/>
              </a:lnSpc>
            </a:pPr>
            <a:r>
              <a:rPr lang="en-US" altLang="en-US" sz="4900" b="1" dirty="0" smtClean="0">
                <a:latin typeface="Arial" charset="0"/>
                <a:ea typeface="Helvetica;Arial" charset="0"/>
                <a:cs typeface="Helvetica;Arial" charset="0"/>
              </a:rPr>
              <a:t>Acts 2:47:</a:t>
            </a:r>
            <a:r>
              <a:rPr lang="en-US" altLang="en-US" sz="4900" dirty="0">
                <a:latin typeface="Arial" charset="0"/>
                <a:ea typeface="Helvetica;Arial" charset="0"/>
                <a:cs typeface="Helvetica;Arial" charset="0"/>
              </a:rPr>
              <a:t> </a:t>
            </a:r>
            <a:r>
              <a:rPr lang="en-US" sz="4900" dirty="0" smtClean="0"/>
              <a:t>The </a:t>
            </a:r>
            <a:r>
              <a:rPr lang="en-US" sz="4900" dirty="0"/>
              <a:t>Lord added to the church daily such as should be saved</a:t>
            </a:r>
            <a:r>
              <a:rPr lang="en-US" sz="4900" dirty="0" smtClean="0"/>
              <a:t>.</a:t>
            </a:r>
          </a:p>
          <a:p>
            <a:pPr marL="693738" indent="-685800" eaLnBrk="1" hangingPunct="1">
              <a:lnSpc>
                <a:spcPct val="93000"/>
              </a:lnSpc>
              <a:buFont typeface="Arial" charset="0"/>
              <a:buChar char="•"/>
            </a:pPr>
            <a:r>
              <a:rPr lang="en-US" altLang="en-US" sz="4900" dirty="0" err="1">
                <a:latin typeface="Arial" charset="0"/>
                <a:ea typeface="Helvetica;Arial" charset="0"/>
                <a:cs typeface="Helvetica;Arial" charset="0"/>
              </a:rPr>
              <a:t>CCh</a:t>
            </a:r>
            <a:r>
              <a:rPr lang="en-US" altLang="en-US" sz="4900" dirty="0">
                <a:latin typeface="Arial" charset="0"/>
                <a:ea typeface="Helvetica;Arial" charset="0"/>
                <a:cs typeface="Helvetica;Arial" charset="0"/>
              </a:rPr>
              <a:t> </a:t>
            </a:r>
            <a:r>
              <a:rPr lang="en-US" altLang="en-US" sz="4900" dirty="0" smtClean="0">
                <a:latin typeface="Arial" charset="0"/>
                <a:ea typeface="Helvetica;Arial" charset="0"/>
                <a:cs typeface="Helvetica;Arial" charset="0"/>
              </a:rPr>
              <a:t>245, COL 121, 4T 16</a:t>
            </a:r>
            <a:endParaRPr lang="en-US" altLang="en-US" sz="4900" dirty="0">
              <a:latin typeface="Arial" charset="0"/>
              <a:ea typeface="Helvetica;Arial" charset="0"/>
              <a:cs typeface="Helvetica;Arial" charset="0"/>
            </a:endParaRPr>
          </a:p>
          <a:p>
            <a:pPr marL="693738" indent="-685800" eaLnBrk="1" hangingPunct="1">
              <a:lnSpc>
                <a:spcPct val="93000"/>
              </a:lnSpc>
              <a:buFont typeface="Arial" charset="0"/>
              <a:buChar char="•"/>
            </a:pPr>
            <a:r>
              <a:rPr lang="en-US" altLang="en-US" sz="4900" dirty="0" smtClean="0">
                <a:latin typeface="Arial" charset="0"/>
                <a:ea typeface="Helvetica;Arial" charset="0"/>
                <a:cs typeface="Helvetica;Arial" charset="0"/>
              </a:rPr>
              <a:t>Gathering of a Remnant – Joel 2:16,23, </a:t>
            </a:r>
            <a:r>
              <a:rPr lang="en-US" altLang="en-US" sz="4900" dirty="0" err="1" smtClean="0">
                <a:latin typeface="Arial" charset="0"/>
                <a:ea typeface="Helvetica;Arial" charset="0"/>
                <a:cs typeface="Helvetica;Arial" charset="0"/>
              </a:rPr>
              <a:t>Neh</a:t>
            </a:r>
            <a:r>
              <a:rPr lang="en-US" altLang="en-US" sz="4900" dirty="0" smtClean="0">
                <a:latin typeface="Arial" charset="0"/>
                <a:ea typeface="Helvetica;Arial" charset="0"/>
                <a:cs typeface="Helvetica;Arial" charset="0"/>
              </a:rPr>
              <a:t> 23:3, </a:t>
            </a:r>
            <a:r>
              <a:rPr lang="en-US" altLang="en-US" sz="4900" dirty="0" err="1" smtClean="0">
                <a:latin typeface="Arial" charset="0"/>
                <a:ea typeface="Helvetica;Arial" charset="0"/>
                <a:cs typeface="Helvetica;Arial" charset="0"/>
              </a:rPr>
              <a:t>Joh</a:t>
            </a:r>
            <a:r>
              <a:rPr lang="en-US" altLang="en-US" sz="4900" dirty="0" smtClean="0">
                <a:latin typeface="Arial" charset="0"/>
                <a:ea typeface="Helvetica;Arial" charset="0"/>
                <a:cs typeface="Helvetica;Arial" charset="0"/>
              </a:rPr>
              <a:t> 10:14-16, Revelation 13, Ezekiel 36:20-28</a:t>
            </a:r>
            <a:endParaRPr lang="en-US" altLang="en-US" sz="4900" dirty="0">
              <a:latin typeface="Arial" charset="0"/>
              <a:ea typeface="Helvetica;Arial" charset="0"/>
              <a:cs typeface="Helvetica;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7500711"/>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8000" b="1" dirty="0" smtClean="0">
                <a:solidFill>
                  <a:srgbClr val="6AAFE3"/>
                </a:solidFill>
                <a:latin typeface="Cabin" charset="0"/>
              </a:rPr>
              <a:t>The </a:t>
            </a:r>
            <a:r>
              <a:rPr lang="sv-SE" altLang="en-US" sz="8000" b="1" dirty="0" err="1" smtClean="0">
                <a:solidFill>
                  <a:srgbClr val="6AAFE3"/>
                </a:solidFill>
                <a:latin typeface="Cabin" charset="0"/>
              </a:rPr>
              <a:t>Cleansing</a:t>
            </a:r>
            <a:r>
              <a:rPr lang="sv-SE" altLang="en-US" sz="8000" b="1" dirty="0" smtClean="0">
                <a:solidFill>
                  <a:srgbClr val="6AAFE3"/>
                </a:solidFill>
                <a:latin typeface="Cabin" charset="0"/>
              </a:rPr>
              <a:t> </a:t>
            </a:r>
            <a:r>
              <a:rPr lang="sv-SE" altLang="en-US" sz="8000" b="1" dirty="0" err="1" smtClean="0">
                <a:solidFill>
                  <a:srgbClr val="6AAFE3"/>
                </a:solidFill>
                <a:latin typeface="Cabin" charset="0"/>
              </a:rPr>
              <a:t>of</a:t>
            </a:r>
            <a:r>
              <a:rPr lang="sv-SE" altLang="en-US" sz="8000" b="1" dirty="0" smtClean="0">
                <a:solidFill>
                  <a:srgbClr val="6AAFE3"/>
                </a:solidFill>
                <a:latin typeface="Cabin" charset="0"/>
              </a:rPr>
              <a:t> the Church</a:t>
            </a:r>
            <a:endParaRPr lang="sv-SE" altLang="en-US" sz="80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eaLnBrk="1" hangingPunct="1">
              <a:lnSpc>
                <a:spcPct val="93000"/>
              </a:lnSpc>
            </a:pPr>
            <a:r>
              <a:rPr lang="en-US" altLang="en-US" sz="4500" b="1" dirty="0" smtClean="0">
                <a:solidFill>
                  <a:srgbClr val="FAE580"/>
                </a:solidFill>
                <a:latin typeface="Arial" charset="0"/>
                <a:ea typeface="Arial" charset="0"/>
                <a:cs typeface="Arial" charset="0"/>
              </a:rPr>
              <a:t>The Mystery of God</a:t>
            </a:r>
          </a:p>
          <a:p>
            <a:pPr marL="693738" indent="-685800" eaLnBrk="1" hangingPunct="1">
              <a:lnSpc>
                <a:spcPct val="93000"/>
              </a:lnSpc>
              <a:buFont typeface="Arial" charset="0"/>
              <a:buChar char="•"/>
            </a:pPr>
            <a:r>
              <a:rPr lang="en-US" altLang="en-US" sz="4500" dirty="0" err="1" smtClean="0">
                <a:latin typeface="Arial" charset="0"/>
                <a:ea typeface="Arial" charset="0"/>
                <a:cs typeface="Arial" charset="0"/>
              </a:rPr>
              <a:t>Eph</a:t>
            </a:r>
            <a:r>
              <a:rPr lang="en-US" altLang="en-US" sz="4500" dirty="0" smtClean="0">
                <a:latin typeface="Arial" charset="0"/>
                <a:ea typeface="Arial" charset="0"/>
                <a:cs typeface="Arial" charset="0"/>
              </a:rPr>
              <a:t> 5:23-27</a:t>
            </a:r>
          </a:p>
          <a:p>
            <a:pPr marL="7938" indent="0" eaLnBrk="1" hangingPunct="1">
              <a:lnSpc>
                <a:spcPct val="93000"/>
              </a:lnSpc>
            </a:pPr>
            <a:r>
              <a:rPr lang="en-US" sz="4200" b="1" dirty="0" smtClean="0">
                <a:latin typeface="Arial" charset="0"/>
                <a:ea typeface="Arial" charset="0"/>
                <a:cs typeface="Arial" charset="0"/>
              </a:rPr>
              <a:t>“</a:t>
            </a:r>
            <a:r>
              <a:rPr lang="en-US" sz="4200" dirty="0" smtClean="0">
                <a:latin typeface="Arial" charset="0"/>
                <a:ea typeface="Arial" charset="0"/>
                <a:cs typeface="Arial" charset="0"/>
              </a:rPr>
              <a:t>[Quoting Ephesians 5:27].</a:t>
            </a:r>
            <a:r>
              <a:rPr lang="en-US" sz="4200" b="1" dirty="0" smtClean="0">
                <a:latin typeface="Arial" charset="0"/>
                <a:ea typeface="Arial" charset="0"/>
                <a:cs typeface="Arial" charset="0"/>
              </a:rPr>
              <a:t> </a:t>
            </a:r>
            <a:r>
              <a:rPr lang="en-US" sz="4200" b="1" u="sng" dirty="0">
                <a:solidFill>
                  <a:srgbClr val="FAE580"/>
                </a:solidFill>
                <a:latin typeface="Arial" charset="0"/>
                <a:ea typeface="Arial" charset="0"/>
                <a:cs typeface="Arial" charset="0"/>
              </a:rPr>
              <a:t>The church, enfeebled and defective though it be, is the only object on earth on which Christ bestows His supreme regard</a:t>
            </a:r>
            <a:r>
              <a:rPr lang="en-US" sz="4200" b="1" u="sng" dirty="0">
                <a:latin typeface="Arial" charset="0"/>
                <a:ea typeface="Arial" charset="0"/>
                <a:cs typeface="Arial" charset="0"/>
              </a:rPr>
              <a:t>.</a:t>
            </a:r>
            <a:r>
              <a:rPr lang="en-US" sz="4200" b="1" dirty="0">
                <a:latin typeface="Arial" charset="0"/>
                <a:ea typeface="Arial" charset="0"/>
                <a:cs typeface="Arial" charset="0"/>
              </a:rPr>
              <a:t> </a:t>
            </a:r>
            <a:r>
              <a:rPr lang="en-US" sz="4200" dirty="0">
                <a:latin typeface="Arial" charset="0"/>
                <a:ea typeface="Arial" charset="0"/>
                <a:cs typeface="Arial" charset="0"/>
              </a:rPr>
              <a:t>He is constantly watching it with solicitude, and is strengthening it by His Holy Spirit. Will we, as members of His church, allow Him to impress our minds and to work through us to His glory?  {SD 13.2}</a:t>
            </a:r>
            <a:br>
              <a:rPr lang="en-US" sz="4200" dirty="0">
                <a:latin typeface="Arial" charset="0"/>
                <a:ea typeface="Arial" charset="0"/>
                <a:cs typeface="Arial" charset="0"/>
              </a:rPr>
            </a:br>
            <a:r>
              <a:rPr lang="en-US" sz="4200" b="1" dirty="0">
                <a:latin typeface="Arial" charset="0"/>
                <a:ea typeface="Arial" charset="0"/>
                <a:cs typeface="Arial" charset="0"/>
              </a:rPr>
              <a:t>“Christ loves His church…The church is the repository of the riches of the grace of Christ; and through the church will eventually be made manifest, even to "the principalities and powers in heavenly places," the final and full display of the love of God.... The church is God's fortress, His city of refuge, which He holds in a revolted world.... It is the theater of His grace, in which He delights to reveal His power to </a:t>
            </a:r>
            <a:r>
              <a:rPr lang="en-US" sz="4200" b="1" dirty="0" smtClean="0">
                <a:latin typeface="Arial" charset="0"/>
                <a:ea typeface="Arial" charset="0"/>
                <a:cs typeface="Arial" charset="0"/>
              </a:rPr>
              <a:t>transform hearts</a:t>
            </a:r>
            <a:r>
              <a:rPr lang="en-US" sz="4200" b="1" dirty="0">
                <a:latin typeface="Arial" charset="0"/>
                <a:ea typeface="Arial" charset="0"/>
                <a:cs typeface="Arial" charset="0"/>
              </a:rPr>
              <a:t>.</a:t>
            </a:r>
            <a:r>
              <a:rPr lang="en-US" sz="4200" dirty="0">
                <a:latin typeface="Arial" charset="0"/>
                <a:ea typeface="Arial" charset="0"/>
                <a:cs typeface="Arial" charset="0"/>
              </a:rPr>
              <a:t>  {SD 13.4}  </a:t>
            </a:r>
            <a:endParaRPr lang="en-US" altLang="en-US" sz="42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3232325"/>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8000" b="1" dirty="0" smtClean="0">
                <a:solidFill>
                  <a:srgbClr val="6AAFE3"/>
                </a:solidFill>
                <a:latin typeface="Cabin" charset="0"/>
              </a:rPr>
              <a:t>The </a:t>
            </a:r>
            <a:r>
              <a:rPr lang="sv-SE" altLang="en-US" sz="8000" b="1" dirty="0" err="1" smtClean="0">
                <a:solidFill>
                  <a:srgbClr val="6AAFE3"/>
                </a:solidFill>
                <a:latin typeface="Cabin" charset="0"/>
              </a:rPr>
              <a:t>Cleansing</a:t>
            </a:r>
            <a:r>
              <a:rPr lang="sv-SE" altLang="en-US" sz="8000" b="1" dirty="0" smtClean="0">
                <a:solidFill>
                  <a:srgbClr val="6AAFE3"/>
                </a:solidFill>
                <a:latin typeface="Cabin" charset="0"/>
              </a:rPr>
              <a:t> </a:t>
            </a:r>
            <a:r>
              <a:rPr lang="sv-SE" altLang="en-US" sz="8000" b="1" dirty="0" err="1" smtClean="0">
                <a:solidFill>
                  <a:srgbClr val="6AAFE3"/>
                </a:solidFill>
                <a:latin typeface="Cabin" charset="0"/>
              </a:rPr>
              <a:t>of</a:t>
            </a:r>
            <a:r>
              <a:rPr lang="sv-SE" altLang="en-US" sz="8000" b="1" dirty="0" smtClean="0">
                <a:solidFill>
                  <a:srgbClr val="6AAFE3"/>
                </a:solidFill>
                <a:latin typeface="Cabin" charset="0"/>
              </a:rPr>
              <a:t> the Church</a:t>
            </a:r>
            <a:endParaRPr lang="sv-SE" altLang="en-US" sz="80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eaLnBrk="1" hangingPunct="1">
              <a:lnSpc>
                <a:spcPct val="93000"/>
              </a:lnSpc>
            </a:pPr>
            <a:r>
              <a:rPr lang="en-US" sz="5000" dirty="0">
                <a:solidFill>
                  <a:srgbClr val="FAE580"/>
                </a:solidFill>
                <a:latin typeface="Arial" charset="0"/>
                <a:ea typeface="Arial" charset="0"/>
                <a:cs typeface="Arial" charset="0"/>
              </a:rPr>
              <a:t>“</a:t>
            </a:r>
            <a:r>
              <a:rPr lang="en-US" sz="5000" b="1" dirty="0">
                <a:solidFill>
                  <a:srgbClr val="FAE580"/>
                </a:solidFill>
                <a:latin typeface="Arial" charset="0"/>
                <a:ea typeface="Arial" charset="0"/>
                <a:cs typeface="Arial" charset="0"/>
              </a:rPr>
              <a:t>The church is God's appointed agency</a:t>
            </a:r>
            <a:r>
              <a:rPr lang="en-US" sz="5000" b="1" dirty="0">
                <a:latin typeface="Arial" charset="0"/>
                <a:ea typeface="Arial" charset="0"/>
                <a:cs typeface="Arial" charset="0"/>
              </a:rPr>
              <a:t> </a:t>
            </a:r>
            <a:r>
              <a:rPr lang="en-US" sz="5000" dirty="0">
                <a:latin typeface="Arial" charset="0"/>
                <a:ea typeface="Arial" charset="0"/>
                <a:cs typeface="Arial" charset="0"/>
              </a:rPr>
              <a:t>for the salvation of men. It was </a:t>
            </a:r>
            <a:r>
              <a:rPr lang="en-US" sz="5000" b="1" dirty="0">
                <a:solidFill>
                  <a:srgbClr val="FAE580"/>
                </a:solidFill>
                <a:latin typeface="Arial" charset="0"/>
                <a:ea typeface="Arial" charset="0"/>
                <a:cs typeface="Arial" charset="0"/>
              </a:rPr>
              <a:t>organized</a:t>
            </a:r>
            <a:r>
              <a:rPr lang="en-US" sz="5000" dirty="0">
                <a:solidFill>
                  <a:srgbClr val="FAE580"/>
                </a:solidFill>
                <a:latin typeface="Arial" charset="0"/>
                <a:ea typeface="Arial" charset="0"/>
                <a:cs typeface="Arial" charset="0"/>
              </a:rPr>
              <a:t> </a:t>
            </a:r>
            <a:r>
              <a:rPr lang="en-US" sz="5000" dirty="0">
                <a:latin typeface="Arial" charset="0"/>
                <a:ea typeface="Arial" charset="0"/>
                <a:cs typeface="Arial" charset="0"/>
              </a:rPr>
              <a:t>for service, and its mission is to carry the gospel to the world. From the beginning it has been God's plan that through His church shall be reflected to the world His fullness and His sufficiency. </a:t>
            </a:r>
            <a:r>
              <a:rPr lang="en-US" sz="5000" b="1" u="sng" dirty="0">
                <a:solidFill>
                  <a:srgbClr val="FAE580"/>
                </a:solidFill>
                <a:latin typeface="Arial" charset="0"/>
                <a:ea typeface="Arial" charset="0"/>
                <a:cs typeface="Arial" charset="0"/>
              </a:rPr>
              <a:t>The members of the church</a:t>
            </a:r>
            <a:r>
              <a:rPr lang="en-US" sz="5000" dirty="0">
                <a:latin typeface="Arial" charset="0"/>
                <a:ea typeface="Arial" charset="0"/>
                <a:cs typeface="Arial" charset="0"/>
              </a:rPr>
              <a:t>, those whom He has called out of darkness into His marvelous light, </a:t>
            </a:r>
            <a:r>
              <a:rPr lang="en-US" sz="5000" b="1" dirty="0">
                <a:latin typeface="Arial" charset="0"/>
                <a:ea typeface="Arial" charset="0"/>
                <a:cs typeface="Arial" charset="0"/>
              </a:rPr>
              <a:t>are to </a:t>
            </a:r>
            <a:r>
              <a:rPr lang="en-US" sz="5000" b="1" dirty="0">
                <a:solidFill>
                  <a:srgbClr val="FAE580"/>
                </a:solidFill>
                <a:latin typeface="Arial" charset="0"/>
                <a:ea typeface="Arial" charset="0"/>
                <a:cs typeface="Arial" charset="0"/>
              </a:rPr>
              <a:t>show forth His glory</a:t>
            </a:r>
            <a:r>
              <a:rPr lang="en-US" sz="5000" dirty="0">
                <a:latin typeface="Arial" charset="0"/>
                <a:ea typeface="Arial" charset="0"/>
                <a:cs typeface="Arial" charset="0"/>
              </a:rPr>
              <a:t>. The church is the repository of the riches of the grace of Christ; and </a:t>
            </a:r>
            <a:r>
              <a:rPr lang="en-US" sz="5000" b="1" u="sng" dirty="0">
                <a:solidFill>
                  <a:srgbClr val="FAE580"/>
                </a:solidFill>
                <a:latin typeface="Arial" charset="0"/>
                <a:ea typeface="Arial" charset="0"/>
                <a:cs typeface="Arial" charset="0"/>
              </a:rPr>
              <a:t>through the church will eventually be made manifest</a:t>
            </a:r>
            <a:r>
              <a:rPr lang="en-US" sz="5000" dirty="0">
                <a:latin typeface="Arial" charset="0"/>
                <a:ea typeface="Arial" charset="0"/>
                <a:cs typeface="Arial" charset="0"/>
              </a:rPr>
              <a:t>, even to "the principalities and powers in heavenly places," </a:t>
            </a:r>
            <a:r>
              <a:rPr lang="en-US" sz="5000" b="1" u="sng" dirty="0">
                <a:solidFill>
                  <a:srgbClr val="FAE580"/>
                </a:solidFill>
                <a:latin typeface="Arial" charset="0"/>
                <a:ea typeface="Arial" charset="0"/>
                <a:cs typeface="Arial" charset="0"/>
              </a:rPr>
              <a:t>the final and full display of the love of God</a:t>
            </a:r>
            <a:r>
              <a:rPr lang="en-US" sz="5000" dirty="0">
                <a:latin typeface="Arial" charset="0"/>
                <a:ea typeface="Arial" charset="0"/>
                <a:cs typeface="Arial" charset="0"/>
              </a:rPr>
              <a:t>. Ephesians 3:10 {AA 9.1} {</a:t>
            </a:r>
            <a:r>
              <a:rPr lang="en-US" sz="5000" dirty="0" err="1">
                <a:latin typeface="Arial" charset="0"/>
                <a:ea typeface="Arial" charset="0"/>
                <a:cs typeface="Arial" charset="0"/>
              </a:rPr>
              <a:t>CCh</a:t>
            </a:r>
            <a:r>
              <a:rPr lang="en-US" sz="5000" dirty="0">
                <a:latin typeface="Arial" charset="0"/>
                <a:ea typeface="Arial" charset="0"/>
                <a:cs typeface="Arial" charset="0"/>
              </a:rPr>
              <a:t> 242.2} </a:t>
            </a:r>
            <a:endParaRPr lang="en-US" sz="5000" dirty="0" smtClean="0">
              <a:latin typeface="Arial" charset="0"/>
              <a:ea typeface="Arial" charset="0"/>
              <a:cs typeface="Arial" charset="0"/>
            </a:endParaRPr>
          </a:p>
          <a:p>
            <a:pPr marL="693738" indent="-685800" eaLnBrk="1" hangingPunct="1">
              <a:lnSpc>
                <a:spcPct val="93000"/>
              </a:lnSpc>
              <a:buFont typeface="Arial" charset="0"/>
              <a:buChar char="•"/>
            </a:pPr>
            <a:r>
              <a:rPr lang="en-US" sz="5000" dirty="0">
                <a:latin typeface="Arial" charset="0"/>
                <a:ea typeface="Arial" charset="0"/>
                <a:cs typeface="Arial" charset="0"/>
              </a:rPr>
              <a:t>LDE 39 </a:t>
            </a:r>
            <a:r>
              <a:rPr lang="en-US" sz="5000" dirty="0">
                <a:latin typeface="Arial" charset="0"/>
                <a:ea typeface="Arial" charset="0"/>
                <a:cs typeface="Arial" charset="0"/>
              </a:rPr>
              <a:t/>
            </a:r>
            <a:br>
              <a:rPr lang="en-US" sz="5000" dirty="0">
                <a:latin typeface="Arial" charset="0"/>
                <a:ea typeface="Arial" charset="0"/>
                <a:cs typeface="Arial" charset="0"/>
              </a:rPr>
            </a:br>
            <a:endParaRPr lang="en-US" altLang="en-US" sz="50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5159012"/>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8000" b="1" dirty="0" smtClean="0">
                <a:solidFill>
                  <a:srgbClr val="6AAFE3"/>
                </a:solidFill>
                <a:latin typeface="Cabin" charset="0"/>
              </a:rPr>
              <a:t>Church Militant vs. Church </a:t>
            </a:r>
            <a:r>
              <a:rPr lang="sv-SE" altLang="en-US" sz="8000" b="1" dirty="0" err="1" smtClean="0">
                <a:solidFill>
                  <a:srgbClr val="6AAFE3"/>
                </a:solidFill>
                <a:latin typeface="Cabin" charset="0"/>
              </a:rPr>
              <a:t>Triumphant</a:t>
            </a:r>
            <a:endParaRPr lang="sv-SE" altLang="en-US" sz="80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eaLnBrk="1" hangingPunct="1">
              <a:lnSpc>
                <a:spcPct val="93000"/>
              </a:lnSpc>
            </a:pPr>
            <a:r>
              <a:rPr lang="en-US" sz="5000" dirty="0">
                <a:latin typeface="Arial" charset="0"/>
                <a:ea typeface="Arial" charset="0"/>
                <a:cs typeface="Arial" charset="0"/>
              </a:rPr>
              <a:t>""Has God no living church? He has a church, but it is the church militant, not the church triumphant. </a:t>
            </a:r>
            <a:r>
              <a:rPr lang="en-US" sz="5000" b="1" dirty="0">
                <a:solidFill>
                  <a:srgbClr val="FAE580"/>
                </a:solidFill>
                <a:latin typeface="Arial" charset="0"/>
                <a:ea typeface="Arial" charset="0"/>
                <a:cs typeface="Arial" charset="0"/>
              </a:rPr>
              <a:t>We are sorry that there are defective members </a:t>
            </a:r>
            <a:r>
              <a:rPr lang="en-US" sz="5000" dirty="0">
                <a:latin typeface="Arial" charset="0"/>
                <a:ea typeface="Arial" charset="0"/>
                <a:cs typeface="Arial" charset="0"/>
              </a:rPr>
              <a:t>. . . .While the Lord brings into the church those who are truly converted, Satan at the same time brings persons who are not converted into its fellowship. </a:t>
            </a:r>
            <a:r>
              <a:rPr lang="en-US" sz="5000" b="1" dirty="0">
                <a:solidFill>
                  <a:srgbClr val="FAE580"/>
                </a:solidFill>
                <a:latin typeface="Arial" charset="0"/>
                <a:ea typeface="Arial" charset="0"/>
                <a:cs typeface="Arial" charset="0"/>
              </a:rPr>
              <a:t>While Christ is sowing the good seed, Satan is sowing the tares</a:t>
            </a:r>
            <a:r>
              <a:rPr lang="en-US" sz="5000" dirty="0">
                <a:solidFill>
                  <a:srgbClr val="FAE580"/>
                </a:solidFill>
                <a:latin typeface="Arial" charset="0"/>
                <a:ea typeface="Arial" charset="0"/>
                <a:cs typeface="Arial" charset="0"/>
              </a:rPr>
              <a:t>. </a:t>
            </a:r>
            <a:r>
              <a:rPr lang="en-US" sz="5000" b="1" dirty="0">
                <a:solidFill>
                  <a:srgbClr val="FAE580"/>
                </a:solidFill>
                <a:latin typeface="Arial" charset="0"/>
                <a:ea typeface="Arial" charset="0"/>
                <a:cs typeface="Arial" charset="0"/>
              </a:rPr>
              <a:t>There are two opposing influences continually exerted on the members of the church. One influence is working for the purification of the church, and the other for the corrupting of the people of God</a:t>
            </a:r>
            <a:r>
              <a:rPr lang="en-US" sz="5000" dirty="0">
                <a:latin typeface="Arial" charset="0"/>
                <a:ea typeface="Arial" charset="0"/>
                <a:cs typeface="Arial" charset="0"/>
              </a:rPr>
              <a:t>. . . . {FLB 305.2} Although there are evils existing in the church, and will be until the end of the world, the church in these last days is to be the light of the world that is polluted and demoralized by sin. . . . {FLB 305.3} </a:t>
            </a:r>
            <a:endParaRPr lang="en-US" altLang="en-US" sz="50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2015513"/>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8000" b="1" dirty="0" smtClean="0">
                <a:solidFill>
                  <a:srgbClr val="6AAFE3"/>
                </a:solidFill>
                <a:latin typeface="Cabin" charset="0"/>
              </a:rPr>
              <a:t>Church Militant vs. Church </a:t>
            </a:r>
            <a:r>
              <a:rPr lang="sv-SE" altLang="en-US" sz="8000" b="1" dirty="0" err="1" smtClean="0">
                <a:solidFill>
                  <a:srgbClr val="6AAFE3"/>
                </a:solidFill>
                <a:latin typeface="Cabin" charset="0"/>
              </a:rPr>
              <a:t>Triumphant</a:t>
            </a:r>
            <a:endParaRPr lang="sv-SE" altLang="en-US" sz="80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eaLnBrk="1" hangingPunct="1">
              <a:lnSpc>
                <a:spcPct val="93000"/>
              </a:lnSpc>
            </a:pPr>
            <a:r>
              <a:rPr lang="en-US" sz="5000" dirty="0" smtClean="0">
                <a:latin typeface="Arial" charset="0"/>
                <a:ea typeface="Arial" charset="0"/>
                <a:cs typeface="Arial" charset="0"/>
              </a:rPr>
              <a:t>“Let </a:t>
            </a:r>
            <a:r>
              <a:rPr lang="en-US" sz="5000" dirty="0">
                <a:latin typeface="Arial" charset="0"/>
                <a:ea typeface="Arial" charset="0"/>
                <a:cs typeface="Arial" charset="0"/>
              </a:rPr>
              <a:t>both grow together until the harvest: and in the time of harvest I will say to the reapers, Gather ye together first the tares, and bind them in bundles to burn them: but gather the wheat into my barn</a:t>
            </a:r>
            <a:r>
              <a:rPr lang="en-US" sz="5000" dirty="0" smtClean="0">
                <a:latin typeface="Arial" charset="0"/>
                <a:ea typeface="Arial" charset="0"/>
                <a:cs typeface="Arial" charset="0"/>
              </a:rPr>
              <a:t>.”</a:t>
            </a:r>
          </a:p>
          <a:p>
            <a:pPr marL="7938" indent="0" eaLnBrk="1" hangingPunct="1">
              <a:lnSpc>
                <a:spcPct val="93000"/>
              </a:lnSpc>
            </a:pPr>
            <a:r>
              <a:rPr lang="en-US" sz="5000" dirty="0" smtClean="0">
                <a:latin typeface="Arial" charset="0"/>
                <a:ea typeface="Arial" charset="0"/>
                <a:cs typeface="Arial" charset="0"/>
              </a:rPr>
              <a:t>- </a:t>
            </a:r>
            <a:r>
              <a:rPr lang="en-US" sz="5000" dirty="0">
                <a:latin typeface="Arial" charset="0"/>
                <a:ea typeface="Arial" charset="0"/>
                <a:cs typeface="Arial" charset="0"/>
              </a:rPr>
              <a:t>Matthew </a:t>
            </a:r>
            <a:r>
              <a:rPr lang="en-US" sz="5000" dirty="0" smtClean="0">
                <a:latin typeface="Arial" charset="0"/>
                <a:ea typeface="Arial" charset="0"/>
                <a:cs typeface="Arial" charset="0"/>
              </a:rPr>
              <a:t>13:30</a:t>
            </a:r>
          </a:p>
          <a:p>
            <a:pPr marL="7938" indent="0" eaLnBrk="1" hangingPunct="1">
              <a:lnSpc>
                <a:spcPct val="93000"/>
              </a:lnSpc>
            </a:pPr>
            <a:endParaRPr lang="en-US" sz="5000" dirty="0">
              <a:latin typeface="Arial" charset="0"/>
              <a:ea typeface="Arial" charset="0"/>
              <a:cs typeface="Arial" charset="0"/>
            </a:endParaRPr>
          </a:p>
          <a:p>
            <a:pPr marL="7938" indent="0" eaLnBrk="1" hangingPunct="1">
              <a:lnSpc>
                <a:spcPct val="93000"/>
              </a:lnSpc>
            </a:pPr>
            <a:r>
              <a:rPr lang="en-US" sz="5000" dirty="0">
                <a:latin typeface="Arial" charset="0"/>
                <a:ea typeface="Arial" charset="0"/>
                <a:cs typeface="Arial" charset="0"/>
              </a:rPr>
              <a:t>“The work is soon to close. </a:t>
            </a:r>
            <a:r>
              <a:rPr lang="en-US" sz="5000" b="1" dirty="0">
                <a:solidFill>
                  <a:srgbClr val="FAE580"/>
                </a:solidFill>
                <a:latin typeface="Arial" charset="0"/>
                <a:ea typeface="Arial" charset="0"/>
                <a:cs typeface="Arial" charset="0"/>
              </a:rPr>
              <a:t>The members of the church militant who have proved faithful will become the church triumphant</a:t>
            </a:r>
            <a:r>
              <a:rPr lang="en-US" sz="5000" dirty="0">
                <a:latin typeface="Arial" charset="0"/>
                <a:ea typeface="Arial" charset="0"/>
                <a:cs typeface="Arial" charset="0"/>
              </a:rPr>
              <a:t>.-- Letter 32, 1892.  {</a:t>
            </a:r>
            <a:r>
              <a:rPr lang="en-US" sz="5000" dirty="0" err="1">
                <a:latin typeface="Arial" charset="0"/>
                <a:ea typeface="Arial" charset="0"/>
                <a:cs typeface="Arial" charset="0"/>
              </a:rPr>
              <a:t>Ev</a:t>
            </a:r>
            <a:r>
              <a:rPr lang="en-US" sz="5000" dirty="0">
                <a:latin typeface="Arial" charset="0"/>
                <a:ea typeface="Arial" charset="0"/>
                <a:cs typeface="Arial" charset="0"/>
              </a:rPr>
              <a:t> 707.1}</a:t>
            </a:r>
            <a:br>
              <a:rPr lang="en-US" sz="5000" dirty="0">
                <a:latin typeface="Arial" charset="0"/>
                <a:ea typeface="Arial" charset="0"/>
                <a:cs typeface="Arial" charset="0"/>
              </a:rPr>
            </a:br>
            <a:r>
              <a:rPr lang="en-US" sz="5000" dirty="0">
                <a:latin typeface="Arial" charset="0"/>
                <a:ea typeface="Arial" charset="0"/>
                <a:cs typeface="Arial" charset="0"/>
              </a:rPr>
              <a:t>“Multitudes will receive the faith and join the armies of the Lord.--Review and Herald, July 23, 1895.  {</a:t>
            </a:r>
            <a:r>
              <a:rPr lang="en-US" sz="5000" dirty="0" err="1">
                <a:latin typeface="Arial" charset="0"/>
                <a:ea typeface="Arial" charset="0"/>
                <a:cs typeface="Arial" charset="0"/>
              </a:rPr>
              <a:t>Ev</a:t>
            </a:r>
            <a:r>
              <a:rPr lang="en-US" sz="5000" dirty="0">
                <a:latin typeface="Arial" charset="0"/>
                <a:ea typeface="Arial" charset="0"/>
                <a:cs typeface="Arial" charset="0"/>
              </a:rPr>
              <a:t> 700.1} </a:t>
            </a:r>
            <a:endParaRPr lang="en-US" altLang="en-US" sz="50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5909926"/>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8000" b="1" dirty="0" smtClean="0">
                <a:solidFill>
                  <a:srgbClr val="6AAFE3"/>
                </a:solidFill>
                <a:latin typeface="Cabin" charset="0"/>
              </a:rPr>
              <a:t>The </a:t>
            </a:r>
            <a:r>
              <a:rPr lang="sv-SE" altLang="en-US" sz="8000" b="1" dirty="0" err="1" smtClean="0">
                <a:solidFill>
                  <a:srgbClr val="6AAFE3"/>
                </a:solidFill>
                <a:latin typeface="Cabin" charset="0"/>
              </a:rPr>
              <a:t>Shaking</a:t>
            </a:r>
            <a:endParaRPr lang="sv-SE" altLang="en-US" sz="80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eaLnBrk="1" hangingPunct="1">
              <a:lnSpc>
                <a:spcPct val="93000"/>
              </a:lnSpc>
            </a:pPr>
            <a:r>
              <a:rPr lang="en-US" sz="4000" dirty="0">
                <a:latin typeface="Arial" charset="0"/>
                <a:ea typeface="Arial" charset="0"/>
                <a:cs typeface="Arial" charset="0"/>
              </a:rPr>
              <a:t>“The Lord is soon to come. </a:t>
            </a:r>
            <a:r>
              <a:rPr lang="en-US" sz="4000" b="1" dirty="0">
                <a:solidFill>
                  <a:srgbClr val="FAE580"/>
                </a:solidFill>
                <a:latin typeface="Arial" charset="0"/>
                <a:ea typeface="Arial" charset="0"/>
                <a:cs typeface="Arial" charset="0"/>
              </a:rPr>
              <a:t>There must be a refining, winnowing process in every church</a:t>
            </a:r>
            <a:r>
              <a:rPr lang="en-US" sz="4000" dirty="0">
                <a:latin typeface="Arial" charset="0"/>
                <a:ea typeface="Arial" charset="0"/>
                <a:cs typeface="Arial" charset="0"/>
              </a:rPr>
              <a:t>, for there are among us wicked men who do not love the truth or honor God.--RH March 19, 1895.  {LDE 173.3}  </a:t>
            </a:r>
            <a:br>
              <a:rPr lang="en-US" sz="4000" dirty="0">
                <a:latin typeface="Arial" charset="0"/>
                <a:ea typeface="Arial" charset="0"/>
                <a:cs typeface="Arial" charset="0"/>
              </a:rPr>
            </a:br>
            <a:r>
              <a:rPr lang="en-US" sz="4000" b="1" dirty="0">
                <a:solidFill>
                  <a:srgbClr val="FAE580"/>
                </a:solidFill>
                <a:latin typeface="Arial" charset="0"/>
                <a:ea typeface="Arial" charset="0"/>
                <a:cs typeface="Arial" charset="0"/>
              </a:rPr>
              <a:t>We are in the shaking time, the time when everything that can be shaken will be shaken</a:t>
            </a:r>
            <a:r>
              <a:rPr lang="en-US" sz="4000" dirty="0">
                <a:latin typeface="Arial" charset="0"/>
                <a:ea typeface="Arial" charset="0"/>
                <a:cs typeface="Arial" charset="0"/>
              </a:rPr>
              <a:t>. The Lord will not excuse those who know the truth if they do not in word and deed obey His commands.--6T 332 (1900).  {LDE 173.4</a:t>
            </a:r>
            <a:r>
              <a:rPr lang="en-US" sz="4000" dirty="0" smtClean="0">
                <a:latin typeface="Arial" charset="0"/>
                <a:ea typeface="Arial" charset="0"/>
                <a:cs typeface="Arial" charset="0"/>
              </a:rPr>
              <a:t>}</a:t>
            </a:r>
          </a:p>
          <a:p>
            <a:pPr marL="7938" indent="0" eaLnBrk="1" hangingPunct="1">
              <a:lnSpc>
                <a:spcPct val="93000"/>
              </a:lnSpc>
            </a:pPr>
            <a:endParaRPr lang="en-US" altLang="en-US" sz="4000" dirty="0">
              <a:latin typeface="Arial" charset="0"/>
              <a:ea typeface="Arial" charset="0"/>
              <a:cs typeface="Arial" charset="0"/>
            </a:endParaRPr>
          </a:p>
          <a:p>
            <a:pPr marL="7938" indent="0" eaLnBrk="1" hangingPunct="1">
              <a:lnSpc>
                <a:spcPct val="93000"/>
              </a:lnSpc>
            </a:pPr>
            <a:r>
              <a:rPr lang="en-US" sz="4000" dirty="0">
                <a:latin typeface="Arial" charset="0"/>
                <a:ea typeface="Arial" charset="0"/>
                <a:cs typeface="Arial" charset="0"/>
              </a:rPr>
              <a:t>“The time is not far distant when the test will come to every soul. </a:t>
            </a:r>
            <a:r>
              <a:rPr lang="en-US" sz="4000" b="1" dirty="0">
                <a:solidFill>
                  <a:srgbClr val="FAE580"/>
                </a:solidFill>
                <a:latin typeface="Arial" charset="0"/>
                <a:ea typeface="Arial" charset="0"/>
                <a:cs typeface="Arial" charset="0"/>
              </a:rPr>
              <a:t>The mark of the beast will be urged upon us</a:t>
            </a:r>
            <a:r>
              <a:rPr lang="en-US" sz="4000" dirty="0">
                <a:solidFill>
                  <a:srgbClr val="FAE580"/>
                </a:solidFill>
                <a:latin typeface="Arial" charset="0"/>
                <a:ea typeface="Arial" charset="0"/>
                <a:cs typeface="Arial" charset="0"/>
              </a:rPr>
              <a:t>. </a:t>
            </a:r>
            <a:r>
              <a:rPr lang="en-US" sz="4000" dirty="0">
                <a:latin typeface="Arial" charset="0"/>
                <a:ea typeface="Arial" charset="0"/>
                <a:cs typeface="Arial" charset="0"/>
              </a:rPr>
              <a:t>Those who have step by step yielded to worldly demands and conformed to worldly customs will not find it a hard matter to yield to the powers that be, rather than subject themselves to derision, insult, threatened imprisonment, and death</a:t>
            </a:r>
            <a:r>
              <a:rPr lang="en-US" sz="4000" dirty="0">
                <a:solidFill>
                  <a:srgbClr val="FAE580"/>
                </a:solidFill>
                <a:latin typeface="Arial" charset="0"/>
                <a:ea typeface="Arial" charset="0"/>
                <a:cs typeface="Arial" charset="0"/>
              </a:rPr>
              <a:t>. </a:t>
            </a:r>
            <a:r>
              <a:rPr lang="en-US" sz="4000" b="1" dirty="0">
                <a:solidFill>
                  <a:srgbClr val="FAE580"/>
                </a:solidFill>
                <a:latin typeface="Arial" charset="0"/>
                <a:ea typeface="Arial" charset="0"/>
                <a:cs typeface="Arial" charset="0"/>
              </a:rPr>
              <a:t>The contest is between the commandments of God and the commandments of men. </a:t>
            </a:r>
            <a:r>
              <a:rPr lang="en-US" sz="4000" b="1" u="sng" dirty="0">
                <a:solidFill>
                  <a:srgbClr val="FAE580"/>
                </a:solidFill>
                <a:latin typeface="Arial" charset="0"/>
                <a:ea typeface="Arial" charset="0"/>
                <a:cs typeface="Arial" charset="0"/>
              </a:rPr>
              <a:t>In this time</a:t>
            </a:r>
            <a:r>
              <a:rPr lang="en-US" sz="4000" b="1" dirty="0">
                <a:solidFill>
                  <a:srgbClr val="FAE580"/>
                </a:solidFill>
                <a:latin typeface="Arial" charset="0"/>
                <a:ea typeface="Arial" charset="0"/>
                <a:cs typeface="Arial" charset="0"/>
              </a:rPr>
              <a:t> the gold will be separated from the dross </a:t>
            </a:r>
            <a:r>
              <a:rPr lang="en-US" sz="4000" b="1" u="sng" dirty="0">
                <a:solidFill>
                  <a:srgbClr val="FAE580"/>
                </a:solidFill>
                <a:latin typeface="Arial" charset="0"/>
                <a:ea typeface="Arial" charset="0"/>
                <a:cs typeface="Arial" charset="0"/>
              </a:rPr>
              <a:t>in the church</a:t>
            </a:r>
            <a:r>
              <a:rPr lang="en-US" sz="4000" dirty="0">
                <a:solidFill>
                  <a:srgbClr val="FAE580"/>
                </a:solidFill>
                <a:latin typeface="Arial" charset="0"/>
                <a:ea typeface="Arial" charset="0"/>
                <a:cs typeface="Arial" charset="0"/>
              </a:rPr>
              <a:t>.</a:t>
            </a:r>
            <a:r>
              <a:rPr lang="en-US" sz="4000" dirty="0">
                <a:latin typeface="Arial" charset="0"/>
                <a:ea typeface="Arial" charset="0"/>
                <a:cs typeface="Arial" charset="0"/>
              </a:rPr>
              <a:t>--5T 81 (1882).  {LDE 173.6}  </a:t>
            </a:r>
          </a:p>
          <a:p>
            <a:pPr marL="7938" indent="0" eaLnBrk="1" hangingPunct="1">
              <a:lnSpc>
                <a:spcPct val="93000"/>
              </a:lnSpc>
            </a:pPr>
            <a:endParaRPr lang="en-US" altLang="en-US" sz="40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2357540"/>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7500" b="1" dirty="0" smtClean="0">
                <a:solidFill>
                  <a:srgbClr val="6AAFE3"/>
                </a:solidFill>
                <a:latin typeface="Cabin" charset="0"/>
              </a:rPr>
              <a:t>Will </a:t>
            </a:r>
            <a:r>
              <a:rPr lang="sv-SE" altLang="en-US" sz="7500" b="1" dirty="0" err="1" smtClean="0">
                <a:solidFill>
                  <a:srgbClr val="6AAFE3"/>
                </a:solidFill>
                <a:latin typeface="Cabin" charset="0"/>
              </a:rPr>
              <a:t>God’s</a:t>
            </a:r>
            <a:r>
              <a:rPr lang="sv-SE" altLang="en-US" sz="7500" b="1" dirty="0" smtClean="0">
                <a:solidFill>
                  <a:srgbClr val="6AAFE3"/>
                </a:solidFill>
                <a:latin typeface="Cabin" charset="0"/>
              </a:rPr>
              <a:t> Church </a:t>
            </a:r>
            <a:r>
              <a:rPr lang="sv-SE" altLang="en-US" sz="7500" b="1" dirty="0" err="1" smtClean="0">
                <a:solidFill>
                  <a:srgbClr val="6AAFE3"/>
                </a:solidFill>
                <a:latin typeface="Cabin" charset="0"/>
              </a:rPr>
              <a:t>stay</a:t>
            </a:r>
            <a:r>
              <a:rPr lang="sv-SE" altLang="en-US" sz="7500" b="1" dirty="0" smtClean="0">
                <a:solidFill>
                  <a:srgbClr val="6AAFE3"/>
                </a:solidFill>
                <a:latin typeface="Cabin" charset="0"/>
              </a:rPr>
              <a:t> </a:t>
            </a:r>
            <a:r>
              <a:rPr lang="sv-SE" altLang="en-US" sz="7500" b="1" dirty="0" err="1" smtClean="0">
                <a:solidFill>
                  <a:srgbClr val="6AAFE3"/>
                </a:solidFill>
                <a:latin typeface="Cabin" charset="0"/>
              </a:rPr>
              <a:t>Organized</a:t>
            </a:r>
            <a:r>
              <a:rPr lang="sv-SE" altLang="en-US" sz="7500" b="1" dirty="0" smtClean="0">
                <a:solidFill>
                  <a:srgbClr val="6AAFE3"/>
                </a:solidFill>
                <a:latin typeface="Cabin" charset="0"/>
              </a:rPr>
              <a:t> </a:t>
            </a:r>
            <a:r>
              <a:rPr lang="sv-SE" altLang="en-US" sz="7500" b="1" dirty="0" err="1" smtClean="0">
                <a:solidFill>
                  <a:srgbClr val="6AAFE3"/>
                </a:solidFill>
                <a:latin typeface="Cabin" charset="0"/>
              </a:rPr>
              <a:t>until</a:t>
            </a:r>
            <a:r>
              <a:rPr lang="sv-SE" altLang="en-US" sz="7500" b="1" dirty="0" smtClean="0">
                <a:solidFill>
                  <a:srgbClr val="6AAFE3"/>
                </a:solidFill>
                <a:latin typeface="Cabin" charset="0"/>
              </a:rPr>
              <a:t> the end?</a:t>
            </a:r>
            <a:endParaRPr lang="sv-SE" altLang="en-US" sz="75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eaLnBrk="1" hangingPunct="1">
              <a:lnSpc>
                <a:spcPct val="93000"/>
              </a:lnSpc>
            </a:pPr>
            <a:r>
              <a:rPr lang="en-US" sz="5000" dirty="0">
                <a:latin typeface="Arial" charset="0"/>
                <a:ea typeface="Arial" charset="0"/>
                <a:cs typeface="Arial" charset="0"/>
              </a:rPr>
              <a:t>“</a:t>
            </a:r>
            <a:r>
              <a:rPr lang="en-US" sz="5000" b="1" dirty="0">
                <a:solidFill>
                  <a:srgbClr val="FAE580"/>
                </a:solidFill>
                <a:latin typeface="Arial" charset="0"/>
                <a:ea typeface="Arial" charset="0"/>
                <a:cs typeface="Arial" charset="0"/>
              </a:rPr>
              <a:t>Some have advanced the thought that, as we near the close of time, every child of God will act independently of any religious organization. But</a:t>
            </a:r>
            <a:r>
              <a:rPr lang="en-US" sz="5000" dirty="0">
                <a:solidFill>
                  <a:srgbClr val="FAE580"/>
                </a:solidFill>
                <a:latin typeface="Arial" charset="0"/>
                <a:ea typeface="Arial" charset="0"/>
                <a:cs typeface="Arial" charset="0"/>
              </a:rPr>
              <a:t> </a:t>
            </a:r>
            <a:r>
              <a:rPr lang="en-US" sz="5000" b="1" dirty="0">
                <a:solidFill>
                  <a:srgbClr val="FAE580"/>
                </a:solidFill>
                <a:latin typeface="Arial" charset="0"/>
                <a:ea typeface="Arial" charset="0"/>
                <a:cs typeface="Arial" charset="0"/>
              </a:rPr>
              <a:t>I have been instructed by the Lord that in this work there is no such thing as every man’s being independent.</a:t>
            </a:r>
            <a:r>
              <a:rPr lang="en-US" sz="5000" dirty="0">
                <a:solidFill>
                  <a:srgbClr val="FAE580"/>
                </a:solidFill>
                <a:latin typeface="Arial" charset="0"/>
                <a:ea typeface="Arial" charset="0"/>
                <a:cs typeface="Arial" charset="0"/>
              </a:rPr>
              <a:t> </a:t>
            </a:r>
            <a:r>
              <a:rPr lang="en-US" sz="5000" dirty="0">
                <a:latin typeface="Arial" charset="0"/>
                <a:ea typeface="Arial" charset="0"/>
                <a:cs typeface="Arial" charset="0"/>
              </a:rPr>
              <a:t>The stars of heaven are all under law, each influencing the other to do the will of God, yielding their common obedience to the law that controls their action. And, in order that the Lord’s work may advance healthfully and solidly, His people must draw together.”  </a:t>
            </a:r>
            <a:endParaRPr lang="en-US" sz="5000" dirty="0" smtClean="0">
              <a:latin typeface="Arial" charset="0"/>
              <a:ea typeface="Arial" charset="0"/>
              <a:cs typeface="Arial" charset="0"/>
            </a:endParaRPr>
          </a:p>
          <a:p>
            <a:pPr marL="7938" indent="0" eaLnBrk="1" hangingPunct="1">
              <a:lnSpc>
                <a:spcPct val="93000"/>
              </a:lnSpc>
            </a:pPr>
            <a:r>
              <a:rPr lang="en-US" sz="5000" dirty="0" smtClean="0">
                <a:latin typeface="Arial" charset="0"/>
                <a:ea typeface="Arial" charset="0"/>
                <a:cs typeface="Arial" charset="0"/>
              </a:rPr>
              <a:t>--</a:t>
            </a:r>
            <a:r>
              <a:rPr lang="en-US" sz="5000" dirty="0">
                <a:latin typeface="Arial" charset="0"/>
                <a:ea typeface="Arial" charset="0"/>
                <a:cs typeface="Arial" charset="0"/>
              </a:rPr>
              <a:t>9T 257, 258 at G.C. of 1909</a:t>
            </a:r>
            <a:r>
              <a:rPr lang="en-US" sz="5000" dirty="0" smtClean="0">
                <a:latin typeface="Arial" charset="0"/>
                <a:ea typeface="Arial" charset="0"/>
                <a:cs typeface="Arial" charset="0"/>
              </a:rPr>
              <a:t>.</a:t>
            </a:r>
          </a:p>
          <a:p>
            <a:pPr marL="7938" indent="0" eaLnBrk="1" hangingPunct="1">
              <a:lnSpc>
                <a:spcPct val="93000"/>
              </a:lnSpc>
            </a:pPr>
            <a:endParaRPr lang="en-US" sz="5000" dirty="0">
              <a:latin typeface="Arial" charset="0"/>
              <a:ea typeface="Arial" charset="0"/>
              <a:cs typeface="Arial" charset="0"/>
            </a:endParaRPr>
          </a:p>
          <a:p>
            <a:pPr marL="693738" indent="-685800" eaLnBrk="1" hangingPunct="1">
              <a:lnSpc>
                <a:spcPct val="93000"/>
              </a:lnSpc>
              <a:buFont typeface="Arial" charset="0"/>
              <a:buChar char="•"/>
            </a:pPr>
            <a:r>
              <a:rPr lang="en-US" sz="5000" dirty="0" smtClean="0">
                <a:latin typeface="Arial" charset="0"/>
                <a:ea typeface="Arial" charset="0"/>
                <a:cs typeface="Arial" charset="0"/>
              </a:rPr>
              <a:t>1SM 42 – Let the testimonies explain themselves</a:t>
            </a:r>
            <a:r>
              <a:rPr lang="en-US" sz="5000" dirty="0">
                <a:latin typeface="Arial" charset="0"/>
                <a:ea typeface="Arial" charset="0"/>
                <a:cs typeface="Arial" charset="0"/>
              </a:rPr>
              <a:t/>
            </a:r>
            <a:br>
              <a:rPr lang="en-US" sz="5000" dirty="0">
                <a:latin typeface="Arial" charset="0"/>
                <a:ea typeface="Arial" charset="0"/>
                <a:cs typeface="Arial" charset="0"/>
              </a:rPr>
            </a:br>
            <a:endParaRPr lang="en-US" altLang="en-US" sz="50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4667424"/>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1893888" y="1166813"/>
            <a:ext cx="19874382"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5pPr>
            <a:lvl6pPr marL="25146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6pPr>
            <a:lvl7pPr marL="29718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7pPr>
            <a:lvl8pPr marL="34290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8pPr>
            <a:lvl9pPr marL="3886200" indent="-228600" algn="ctr" defTabSz="4572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Lst>
              <a:defRPr sz="3800">
                <a:solidFill>
                  <a:srgbClr val="000000"/>
                </a:solidFill>
                <a:latin typeface="Gill Sans" charset="0"/>
                <a:ea typeface="ヒラギノ角ゴ ProN W3" charset="-128"/>
                <a:cs typeface="ヒラギノ角ゴ ProN W3" charset="-128"/>
              </a:defRPr>
            </a:lvl9pPr>
          </a:lstStyle>
          <a:p>
            <a:pPr defTabSz="761847" eaLnBrk="1" hangingPunct="1">
              <a:lnSpc>
                <a:spcPct val="101000"/>
              </a:lnSpc>
              <a:buSzPct val="100000"/>
              <a:defRPr/>
            </a:pPr>
            <a:r>
              <a:rPr lang="sv-SE" altLang="en-US" sz="7500" b="1" dirty="0" smtClean="0">
                <a:solidFill>
                  <a:srgbClr val="6AAFE3"/>
                </a:solidFill>
                <a:latin typeface="Cabin" charset="0"/>
              </a:rPr>
              <a:t>Negative Statements </a:t>
            </a:r>
            <a:r>
              <a:rPr lang="sv-SE" altLang="en-US" sz="7500" b="1" dirty="0" err="1" smtClean="0">
                <a:solidFill>
                  <a:srgbClr val="6AAFE3"/>
                </a:solidFill>
                <a:latin typeface="Cabin" charset="0"/>
              </a:rPr>
              <a:t>used</a:t>
            </a:r>
            <a:r>
              <a:rPr lang="sv-SE" altLang="en-US" sz="7500" b="1" dirty="0" smtClean="0">
                <a:solidFill>
                  <a:srgbClr val="6AAFE3"/>
                </a:solidFill>
                <a:latin typeface="Cabin" charset="0"/>
              </a:rPr>
              <a:t> by </a:t>
            </a:r>
            <a:r>
              <a:rPr lang="sv-SE" altLang="en-US" sz="7500" b="1" dirty="0" err="1" smtClean="0">
                <a:solidFill>
                  <a:srgbClr val="6AAFE3"/>
                </a:solidFill>
                <a:latin typeface="Cabin" charset="0"/>
              </a:rPr>
              <a:t>critics</a:t>
            </a:r>
            <a:endParaRPr lang="sv-SE" altLang="en-US" sz="7500" b="1" dirty="0">
              <a:solidFill>
                <a:srgbClr val="6AAFE3"/>
              </a:solidFill>
              <a:latin typeface="Cabin" charset="0"/>
            </a:endParaRPr>
          </a:p>
        </p:txBody>
      </p:sp>
      <p:sp>
        <p:nvSpPr>
          <p:cNvPr id="16386" name="Text Box 2"/>
          <p:cNvSpPr txBox="1">
            <a:spLocks noChangeArrowheads="1"/>
          </p:cNvSpPr>
          <p:nvPr/>
        </p:nvSpPr>
        <p:spPr bwMode="auto">
          <a:xfrm>
            <a:off x="6443663" y="4667250"/>
            <a:ext cx="11598275" cy="543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7" name="Rectangle 3"/>
          <p:cNvSpPr>
            <a:spLocks noChangeArrowheads="1"/>
          </p:cNvSpPr>
          <p:nvPr/>
        </p:nvSpPr>
        <p:spPr bwMode="auto">
          <a:xfrm>
            <a:off x="0" y="2681288"/>
            <a:ext cx="24382413" cy="8866187"/>
          </a:xfrm>
          <a:prstGeom prst="rect">
            <a:avLst/>
          </a:prstGeom>
          <a:solidFill>
            <a:srgbClr val="6AAFE3"/>
          </a:solidFill>
          <a:ln w="9360" cap="flat">
            <a:solidFill>
              <a:srgbClr val="80808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lgn="ctr" eaLnBrk="1" hangingPunct="1">
              <a:buClr>
                <a:srgbClr val="000000"/>
              </a:buClr>
              <a:buSzPct val="100000"/>
              <a:buFont typeface="Times New Roman" charset="0"/>
              <a:buNone/>
            </a:pPr>
            <a:endParaRPr lang="en-US" altLang="en-US"/>
          </a:p>
        </p:txBody>
      </p:sp>
      <p:sp>
        <p:nvSpPr>
          <p:cNvPr id="16388" name="Text Box 4"/>
          <p:cNvSpPr txBox="1">
            <a:spLocks noChangeArrowheads="1"/>
          </p:cNvSpPr>
          <p:nvPr/>
        </p:nvSpPr>
        <p:spPr bwMode="auto">
          <a:xfrm>
            <a:off x="2541588" y="3011488"/>
            <a:ext cx="19946937" cy="795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66960" rIns="90000" bIns="45000"/>
          <a:lstStyle>
            <a:lvl1pPr marL="214313" indent="-206375">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1pPr>
            <a:lvl2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2pPr>
            <a:lvl3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3pPr>
            <a:lvl4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4pPr>
            <a:lvl5pPr>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5pPr>
            <a:lvl6pPr marL="38846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6pPr>
            <a:lvl7pPr marL="43418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7pPr>
            <a:lvl8pPr marL="47990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8pPr>
            <a:lvl9pPr marL="5256213" indent="-379413" defTabSz="760413" eaLnBrk="0" fontAlgn="base" hangingPunct="0">
              <a:spcBef>
                <a:spcPct val="0"/>
              </a:spcBef>
              <a:spcAft>
                <a:spcPct val="0"/>
              </a:spcAft>
              <a:tabLst>
                <a:tab pos="214313" algn="l"/>
                <a:tab pos="671513" algn="l"/>
                <a:tab pos="1128713" algn="l"/>
                <a:tab pos="1585913" algn="l"/>
                <a:tab pos="2043113" algn="l"/>
                <a:tab pos="2500313" algn="l"/>
                <a:tab pos="2957513" algn="l"/>
                <a:tab pos="3414713" algn="l"/>
                <a:tab pos="3871913" algn="l"/>
                <a:tab pos="4329113" algn="l"/>
                <a:tab pos="4786313" algn="l"/>
                <a:tab pos="5243513" algn="l"/>
                <a:tab pos="5700713" algn="l"/>
                <a:tab pos="6157913" algn="l"/>
                <a:tab pos="6615113" algn="l"/>
                <a:tab pos="7072313" algn="l"/>
                <a:tab pos="7529513" algn="l"/>
                <a:tab pos="7986713" algn="l"/>
                <a:tab pos="8443913" algn="l"/>
                <a:tab pos="8901113" algn="l"/>
                <a:tab pos="9358313" algn="l"/>
                <a:tab pos="9601200" algn="l"/>
                <a:tab pos="10058400" algn="l"/>
                <a:tab pos="10515600" algn="l"/>
                <a:tab pos="10972800" algn="l"/>
                <a:tab pos="11430000" algn="l"/>
              </a:tabLst>
              <a:defRPr sz="6300">
                <a:solidFill>
                  <a:schemeClr val="bg1"/>
                </a:solidFill>
                <a:latin typeface="Gill Sans" charset="0"/>
                <a:ea typeface="ヒラギノ角ゴ ProN W3" charset="-128"/>
                <a:cs typeface="ヒラギノ角ゴ ProN W3" charset="-128"/>
              </a:defRPr>
            </a:lvl9pPr>
          </a:lstStyle>
          <a:p>
            <a:pPr marL="7938" indent="0" eaLnBrk="1" hangingPunct="1">
              <a:lnSpc>
                <a:spcPct val="93000"/>
              </a:lnSpc>
            </a:pPr>
            <a:r>
              <a:rPr lang="en-US" altLang="en-US" sz="5000" dirty="0">
                <a:latin typeface="Arial" charset="0"/>
                <a:ea typeface="Arial" charset="0"/>
                <a:cs typeface="Arial" charset="0"/>
              </a:rPr>
              <a:t>“The church is in the </a:t>
            </a:r>
            <a:r>
              <a:rPr lang="en-US" altLang="en-US" sz="5000" dirty="0" err="1">
                <a:latin typeface="Arial" charset="0"/>
                <a:ea typeface="Arial" charset="0"/>
                <a:cs typeface="Arial" charset="0"/>
              </a:rPr>
              <a:t>Laodicean</a:t>
            </a:r>
            <a:r>
              <a:rPr lang="en-US" altLang="en-US" sz="5000" dirty="0">
                <a:latin typeface="Arial" charset="0"/>
                <a:ea typeface="Arial" charset="0"/>
                <a:cs typeface="Arial" charset="0"/>
              </a:rPr>
              <a:t> state. The presence of God is not in her midst.--1NL 99 (1898).  {LDE 49.1} </a:t>
            </a:r>
          </a:p>
          <a:p>
            <a:pPr marL="7938" indent="0" eaLnBrk="1" hangingPunct="1">
              <a:lnSpc>
                <a:spcPct val="93000"/>
              </a:lnSpc>
            </a:pPr>
            <a:endParaRPr lang="en-US" altLang="en-US" sz="5000" dirty="0" smtClean="0">
              <a:latin typeface="Arial" charset="0"/>
              <a:ea typeface="Arial" charset="0"/>
              <a:cs typeface="Arial" charset="0"/>
            </a:endParaRPr>
          </a:p>
          <a:p>
            <a:pPr marL="7938" indent="0" eaLnBrk="1" hangingPunct="1">
              <a:lnSpc>
                <a:spcPct val="93000"/>
              </a:lnSpc>
            </a:pPr>
            <a:r>
              <a:rPr lang="en-US" altLang="en-US" sz="5000" dirty="0">
                <a:latin typeface="Arial" charset="0"/>
                <a:ea typeface="Arial" charset="0"/>
                <a:cs typeface="Arial" charset="0"/>
              </a:rPr>
              <a:t>“The church is in the </a:t>
            </a:r>
            <a:r>
              <a:rPr lang="en-US" altLang="en-US" sz="5000" dirty="0" err="1">
                <a:latin typeface="Arial" charset="0"/>
                <a:ea typeface="Arial" charset="0"/>
                <a:cs typeface="Arial" charset="0"/>
              </a:rPr>
              <a:t>Laodicean</a:t>
            </a:r>
            <a:r>
              <a:rPr lang="en-US" altLang="en-US" sz="5000" dirty="0">
                <a:latin typeface="Arial" charset="0"/>
                <a:ea typeface="Arial" charset="0"/>
                <a:cs typeface="Arial" charset="0"/>
              </a:rPr>
              <a:t> state. The presence of God is not in her midst. If Christ were formed within, the hope of glory, conformity to His image would be seen, and </a:t>
            </a:r>
            <a:r>
              <a:rPr lang="en-US" altLang="en-US" sz="5000" b="1" dirty="0">
                <a:solidFill>
                  <a:srgbClr val="FAE580"/>
                </a:solidFill>
                <a:latin typeface="Arial" charset="0"/>
                <a:ea typeface="Arial" charset="0"/>
                <a:cs typeface="Arial" charset="0"/>
              </a:rPr>
              <a:t>the church trials which separate the members from Christ would disappear</a:t>
            </a:r>
            <a:r>
              <a:rPr lang="en-US" altLang="en-US" sz="5000" dirty="0">
                <a:latin typeface="Arial" charset="0"/>
                <a:ea typeface="Arial" charset="0"/>
                <a:cs typeface="Arial" charset="0"/>
              </a:rPr>
              <a:t>. . . . </a:t>
            </a:r>
            <a:br>
              <a:rPr lang="en-US" altLang="en-US" sz="5000" dirty="0">
                <a:latin typeface="Arial" charset="0"/>
                <a:ea typeface="Arial" charset="0"/>
                <a:cs typeface="Arial" charset="0"/>
              </a:rPr>
            </a:br>
            <a:r>
              <a:rPr lang="en-US" altLang="en-US" sz="5000" dirty="0">
                <a:latin typeface="Arial" charset="0"/>
                <a:ea typeface="Arial" charset="0"/>
                <a:cs typeface="Arial" charset="0"/>
              </a:rPr>
              <a:t>Mission work must not cease because of limited means. {1NL 99</a:t>
            </a:r>
            <a:r>
              <a:rPr lang="en-US" altLang="en-US" sz="5000" dirty="0" smtClean="0">
                <a:latin typeface="Arial" charset="0"/>
                <a:ea typeface="Arial" charset="0"/>
                <a:cs typeface="Arial" charset="0"/>
              </a:rPr>
              <a:t>}</a:t>
            </a:r>
            <a:br>
              <a:rPr lang="en-US" altLang="en-US" sz="5000" dirty="0" smtClean="0">
                <a:latin typeface="Arial" charset="0"/>
                <a:ea typeface="Arial" charset="0"/>
                <a:cs typeface="Arial" charset="0"/>
              </a:rPr>
            </a:br>
            <a:endParaRPr lang="en-US" altLang="en-US" sz="5000" dirty="0" smtClean="0">
              <a:latin typeface="Arial" charset="0"/>
              <a:ea typeface="Arial" charset="0"/>
              <a:cs typeface="Arial" charset="0"/>
            </a:endParaRPr>
          </a:p>
          <a:p>
            <a:pPr marL="693738" indent="-685800" eaLnBrk="1" hangingPunct="1">
              <a:lnSpc>
                <a:spcPct val="93000"/>
              </a:lnSpc>
              <a:buFont typeface="Arial" charset="0"/>
              <a:buChar char="•"/>
            </a:pPr>
            <a:r>
              <a:rPr lang="en-US" altLang="en-US" sz="5000" dirty="0" smtClean="0">
                <a:latin typeface="Arial" charset="0"/>
                <a:ea typeface="Arial" charset="0"/>
                <a:cs typeface="Arial" charset="0"/>
              </a:rPr>
              <a:t>LDE 54 – Statement at next GC</a:t>
            </a:r>
            <a:endParaRPr lang="en-US" altLang="en-US" sz="5000" dirty="0">
              <a:latin typeface="Arial" charset="0"/>
              <a:ea typeface="Arial" charset="0"/>
              <a:cs typeface="Arial" charset="0"/>
            </a:endParaRPr>
          </a:p>
        </p:txBody>
      </p:sp>
      <p:pic>
        <p:nvPicPr>
          <p:cNvPr id="16391" name="Picture 1"/>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672175" y="11974513"/>
            <a:ext cx="3816350"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583245"/>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7545</TotalTime>
  <Words>1776</Words>
  <Application>Microsoft Macintosh PowerPoint</Application>
  <PresentationFormat>Custom</PresentationFormat>
  <Paragraphs>97</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Cabin</vt:lpstr>
      <vt:lpstr>Calibri</vt:lpstr>
      <vt:lpstr>Calibri Light</vt:lpstr>
      <vt:lpstr>Gill Sans</vt:lpstr>
      <vt:lpstr>Helvetica;Arial</vt:lpstr>
      <vt:lpstr>Times New Roman</vt:lpstr>
      <vt:lpstr>ヒラギノ角ゴ ProN W3</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 H</dc:creator>
  <cp:keywords/>
  <dc:description/>
  <cp:lastModifiedBy>C H</cp:lastModifiedBy>
  <cp:revision>145</cp:revision>
  <cp:lastPrinted>1601-01-01T00:00:00Z</cp:lastPrinted>
  <dcterms:created xsi:type="dcterms:W3CDTF">2015-11-11T12:13:52Z</dcterms:created>
  <dcterms:modified xsi:type="dcterms:W3CDTF">2015-12-17T13:29:03Z</dcterms:modified>
</cp:coreProperties>
</file>