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1"/>
  </p:sldMasterIdLst>
  <p:notesMasterIdLst>
    <p:notesMasterId r:id="rId10"/>
  </p:notesMasterIdLst>
  <p:sldIdLst>
    <p:sldId id="256" r:id="rId2"/>
    <p:sldId id="290" r:id="rId3"/>
    <p:sldId id="291" r:id="rId4"/>
    <p:sldId id="292" r:id="rId5"/>
    <p:sldId id="293" r:id="rId6"/>
    <p:sldId id="294" r:id="rId7"/>
    <p:sldId id="295" r:id="rId8"/>
    <p:sldId id="296" r:id="rId9"/>
  </p:sldIdLst>
  <p:sldSz cx="24382413" cy="13716000"/>
  <p:notesSz cx="6858000" cy="9144000"/>
  <p:defaultTextStyle>
    <a:defPPr>
      <a:defRPr lang="en-GB"/>
    </a:defPPr>
    <a:lvl1pPr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1pPr>
    <a:lvl2pPr marL="1236663" indent="-47466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2pPr>
    <a:lvl3pPr marL="1903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3pPr>
    <a:lvl4pPr marL="2665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4pPr>
    <a:lvl5pPr marL="3427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5pPr>
    <a:lvl6pPr marL="2286000" algn="l" defTabSz="914400" rtl="0" eaLnBrk="1" latinLnBrk="0" hangingPunct="1">
      <a:defRPr sz="6300" kern="1200">
        <a:solidFill>
          <a:schemeClr val="bg1"/>
        </a:solidFill>
        <a:latin typeface="Gill Sans" charset="0"/>
        <a:ea typeface="ヒラギノ角ゴ ProN W3" charset="-128"/>
        <a:cs typeface="ヒラギノ角ゴ ProN W3" charset="-128"/>
      </a:defRPr>
    </a:lvl6pPr>
    <a:lvl7pPr marL="2743200" algn="l" defTabSz="914400" rtl="0" eaLnBrk="1" latinLnBrk="0" hangingPunct="1">
      <a:defRPr sz="6300" kern="1200">
        <a:solidFill>
          <a:schemeClr val="bg1"/>
        </a:solidFill>
        <a:latin typeface="Gill Sans" charset="0"/>
        <a:ea typeface="ヒラギノ角ゴ ProN W3" charset="-128"/>
        <a:cs typeface="ヒラギノ角ゴ ProN W3" charset="-128"/>
      </a:defRPr>
    </a:lvl7pPr>
    <a:lvl8pPr marL="3200400" algn="l" defTabSz="914400" rtl="0" eaLnBrk="1" latinLnBrk="0" hangingPunct="1">
      <a:defRPr sz="6300" kern="1200">
        <a:solidFill>
          <a:schemeClr val="bg1"/>
        </a:solidFill>
        <a:latin typeface="Gill Sans" charset="0"/>
        <a:ea typeface="ヒラギノ角ゴ ProN W3" charset="-128"/>
        <a:cs typeface="ヒラギノ角ゴ ProN W3" charset="-128"/>
      </a:defRPr>
    </a:lvl8pPr>
    <a:lvl9pPr marL="3657600" algn="l" defTabSz="914400" rtl="0" eaLnBrk="1" latinLnBrk="0" hangingPunct="1">
      <a:defRPr sz="6300" kern="1200">
        <a:solidFill>
          <a:schemeClr val="bg1"/>
        </a:solidFill>
        <a:latin typeface="Gill Sans" charset="0"/>
        <a:ea typeface="ヒラギノ角ゴ ProN W3" charset="-128"/>
        <a:cs typeface="ヒラギノ角ゴ ProN W3" charset="-128"/>
      </a:defRPr>
    </a:lvl9pPr>
  </p:defaultTextStyle>
  <p:extLst>
    <p:ext uri="{EFAFB233-063F-42B5-8137-9DF3F51BA10A}">
      <p15:sldGuideLst xmlns:p15="http://schemas.microsoft.com/office/powerpoint/2012/main">
        <p15:guide id="1" orient="horz" pos="1689">
          <p15:clr>
            <a:srgbClr val="A4A3A4"/>
          </p15:clr>
        </p15:guide>
        <p15:guide id="2" pos="1193">
          <p15:clr>
            <a:srgbClr val="A4A3A4"/>
          </p15:clr>
        </p15:guide>
        <p15:guide id="3" orient="horz" pos="7268">
          <p15:clr>
            <a:srgbClr val="A4A3A4"/>
          </p15:clr>
        </p15:guide>
        <p15:guide id="4" pos="14166">
          <p15:clr>
            <a:srgbClr val="A4A3A4"/>
          </p15:clr>
        </p15:guide>
        <p15:guide id="5" pos="16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AE580"/>
    <a:srgbClr val="FCE9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5"/>
    <p:restoredTop sz="94613"/>
  </p:normalViewPr>
  <p:slideViewPr>
    <p:cSldViewPr showGuides="1">
      <p:cViewPr>
        <p:scale>
          <a:sx n="28" d="100"/>
          <a:sy n="28" d="100"/>
        </p:scale>
        <p:origin x="408" y="1440"/>
      </p:cViewPr>
      <p:guideLst>
        <p:guide orient="horz" pos="1689"/>
        <p:guide pos="1193"/>
        <p:guide orient="horz" pos="7268"/>
        <p:guide pos="14166"/>
        <p:guide pos="1601"/>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9"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0"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1" name="Rectangle 5"/>
          <p:cNvSpPr>
            <a:spLocks noGrp="1" noChangeArrowheads="1"/>
          </p:cNvSpPr>
          <p:nvPr>
            <p:ph type="dt"/>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14342" name="Rectangle 6"/>
          <p:cNvSpPr>
            <a:spLocks noGrp="1" noRot="1" noChangeAspect="1" noChangeArrowheads="1"/>
          </p:cNvSpPr>
          <p:nvPr>
            <p:ph type="sldImg"/>
          </p:nvPr>
        </p:nvSpPr>
        <p:spPr bwMode="auto">
          <a:xfrm>
            <a:off x="384175" y="685800"/>
            <a:ext cx="6084888" cy="3424238"/>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434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14344"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5"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0FEB57D6-9422-FC43-82E1-CE5B18B2F5A5}" type="slidenum">
              <a:rPr lang="en-US" altLang="en-US"/>
              <a:pPr/>
              <a:t>‹#›</a:t>
            </a:fld>
            <a:endParaRPr lang="en-US" altLang="en-US"/>
          </a:p>
        </p:txBody>
      </p:sp>
    </p:spTree>
    <p:extLst>
      <p:ext uri="{BB962C8B-B14F-4D97-AF65-F5344CB8AC3E}">
        <p14:creationId xmlns:p14="http://schemas.microsoft.com/office/powerpoint/2010/main" val="672563970"/>
      </p:ext>
    </p:extLst>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1pPr>
    <a:lvl2pPr marL="1236663" indent="-47466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2pPr>
    <a:lvl3pPr marL="1903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3pPr>
    <a:lvl4pPr marL="2665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4pPr>
    <a:lvl5pPr marL="3427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5pPr>
    <a:lvl6pPr marL="3809237" algn="l" defTabSz="1523696" rtl="0" eaLnBrk="1" latinLnBrk="0" hangingPunct="1">
      <a:defRPr sz="2000" kern="1200">
        <a:solidFill>
          <a:schemeClr val="tx1"/>
        </a:solidFill>
        <a:latin typeface="+mn-lt"/>
        <a:ea typeface="+mn-ea"/>
        <a:cs typeface="+mn-cs"/>
      </a:defRPr>
    </a:lvl6pPr>
    <a:lvl7pPr marL="4571086" algn="l" defTabSz="1523696" rtl="0" eaLnBrk="1" latinLnBrk="0" hangingPunct="1">
      <a:defRPr sz="2000" kern="1200">
        <a:solidFill>
          <a:schemeClr val="tx1"/>
        </a:solidFill>
        <a:latin typeface="+mn-lt"/>
        <a:ea typeface="+mn-ea"/>
        <a:cs typeface="+mn-cs"/>
      </a:defRPr>
    </a:lvl7pPr>
    <a:lvl8pPr marL="5332933" algn="l" defTabSz="1523696" rtl="0" eaLnBrk="1" latinLnBrk="0" hangingPunct="1">
      <a:defRPr sz="2000" kern="1200">
        <a:solidFill>
          <a:schemeClr val="tx1"/>
        </a:solidFill>
        <a:latin typeface="+mn-lt"/>
        <a:ea typeface="+mn-ea"/>
        <a:cs typeface="+mn-cs"/>
      </a:defRPr>
    </a:lvl8pPr>
    <a:lvl9pPr marL="6094780" algn="l" defTabSz="1523696"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695FC129-6EA8-BF43-91AD-18A2130BB474}" type="slidenum">
              <a:rPr lang="en-US" altLang="en-US" sz="1200">
                <a:latin typeface="Gill Sans" charset="0"/>
              </a:rPr>
              <a:pPr>
                <a:spcBef>
                  <a:spcPct val="0"/>
                </a:spcBef>
                <a:buClrTx/>
                <a:buFontTx/>
                <a:buNone/>
              </a:pPr>
              <a:t>1</a:t>
            </a:fld>
            <a:endParaRPr lang="en-US" altLang="en-US" sz="1200">
              <a:latin typeface="Gill Sans" charset="0"/>
            </a:endParaRPr>
          </a:p>
        </p:txBody>
      </p:sp>
      <p:sp>
        <p:nvSpPr>
          <p:cNvPr id="17409"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4972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2378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64917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2624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5</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628193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6</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77059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7</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73937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8</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04477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sv-SE" smtClean="0"/>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416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32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sv-SE" smtClean="0"/>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5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260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sv-SE" smtClean="0"/>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861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401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sv-SE" smtClean="0"/>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24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9753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17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73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sv-SE" smtClean="0"/>
              <a:t>Drag picture to placeholder or click icon to add</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80702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sv-SE" smtClean="0"/>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12/13/15</a:t>
            </a:fld>
            <a:endParaRPr lang="en-US" dirty="0"/>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112351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51159"/>
            <a:ext cx="24382413" cy="15521927"/>
          </a:xfrm>
          <a:prstGeom prst="rect">
            <a:avLst/>
          </a:prstGeom>
        </p:spPr>
      </p:pic>
      <p:sp>
        <p:nvSpPr>
          <p:cNvPr id="15362" name="AutoShape 2"/>
          <p:cNvSpPr>
            <a:spLocks noChangeArrowheads="1"/>
          </p:cNvSpPr>
          <p:nvPr/>
        </p:nvSpPr>
        <p:spPr bwMode="auto">
          <a:xfrm>
            <a:off x="-60325" y="9091613"/>
            <a:ext cx="14627795" cy="2446337"/>
          </a:xfrm>
          <a:prstGeom prst="roundRect">
            <a:avLst>
              <a:gd name="adj" fmla="val 83"/>
            </a:avLst>
          </a:prstGeom>
          <a:solidFill>
            <a:srgbClr val="FFFFFF"/>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5363" name="Text Box 3"/>
          <p:cNvSpPr txBox="1">
            <a:spLocks noChangeArrowheads="1"/>
          </p:cNvSpPr>
          <p:nvPr/>
        </p:nvSpPr>
        <p:spPr bwMode="auto">
          <a:xfrm>
            <a:off x="1149350" y="9556750"/>
            <a:ext cx="13922176" cy="169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9pPr>
          </a:lstStyle>
          <a:p>
            <a:pPr eaLnBrk="1" hangingPunct="1">
              <a:lnSpc>
                <a:spcPct val="93000"/>
              </a:lnSpc>
              <a:buSzPct val="100000"/>
            </a:pPr>
            <a:r>
              <a:rPr lang="sv-SE" altLang="en-US" sz="5000" b="1" dirty="0" smtClean="0">
                <a:solidFill>
                  <a:srgbClr val="6AAFE3"/>
                </a:solidFill>
                <a:latin typeface="Cabin" charset="0"/>
              </a:rPr>
              <a:t>Revelation 4 – 24 Elders and 4 </a:t>
            </a:r>
            <a:r>
              <a:rPr lang="sv-SE" altLang="en-US" sz="5000" b="1" dirty="0" err="1">
                <a:solidFill>
                  <a:srgbClr val="6AAFE3"/>
                </a:solidFill>
                <a:latin typeface="Cabin" charset="0"/>
              </a:rPr>
              <a:t>L</a:t>
            </a:r>
            <a:r>
              <a:rPr lang="sv-SE" altLang="en-US" sz="5000" b="1" dirty="0" err="1" smtClean="0">
                <a:solidFill>
                  <a:srgbClr val="6AAFE3"/>
                </a:solidFill>
                <a:latin typeface="Cabin" charset="0"/>
              </a:rPr>
              <a:t>iving</a:t>
            </a:r>
            <a:r>
              <a:rPr lang="sv-SE" altLang="en-US" sz="5000" b="1" dirty="0" smtClean="0">
                <a:solidFill>
                  <a:srgbClr val="6AAFE3"/>
                </a:solidFill>
                <a:latin typeface="Cabin" charset="0"/>
              </a:rPr>
              <a:t> </a:t>
            </a:r>
            <a:r>
              <a:rPr lang="sv-SE" altLang="en-US" sz="5000" b="1" dirty="0" err="1" smtClean="0">
                <a:solidFill>
                  <a:srgbClr val="6AAFE3"/>
                </a:solidFill>
                <a:latin typeface="Cabin" charset="0"/>
              </a:rPr>
              <a:t>Creatures</a:t>
            </a:r>
            <a:endParaRPr lang="sv-SE" altLang="en-US" sz="5000" b="1" dirty="0" smtClean="0">
              <a:solidFill>
                <a:srgbClr val="6AAFE3"/>
              </a:solidFill>
              <a:latin typeface="Cabin" charset="0"/>
            </a:endParaRPr>
          </a:p>
          <a:p>
            <a:pPr eaLnBrk="1" hangingPunct="1">
              <a:lnSpc>
                <a:spcPct val="93000"/>
              </a:lnSpc>
              <a:buSzPct val="100000"/>
            </a:pPr>
            <a:r>
              <a:rPr lang="sv-SE" altLang="en-US" sz="5000" dirty="0" smtClean="0">
                <a:solidFill>
                  <a:srgbClr val="6AAFE3"/>
                </a:solidFill>
                <a:latin typeface="Cabin" charset="0"/>
              </a:rPr>
              <a:t>Christian </a:t>
            </a:r>
            <a:r>
              <a:rPr lang="sv-SE" altLang="en-US" sz="5000" dirty="0" err="1" smtClean="0">
                <a:solidFill>
                  <a:srgbClr val="6AAFE3"/>
                </a:solidFill>
                <a:latin typeface="Cabin" charset="0"/>
              </a:rPr>
              <a:t>Hjortland</a:t>
            </a:r>
            <a:r>
              <a:rPr lang="sv-SE" altLang="en-US" sz="5000" dirty="0">
                <a:solidFill>
                  <a:srgbClr val="6AAFE3"/>
                </a:solidFill>
                <a:latin typeface="Cabin" charset="0"/>
              </a:rPr>
              <a:t/>
            </a:r>
            <a:br>
              <a:rPr lang="sv-SE" altLang="en-US" sz="5000" dirty="0">
                <a:solidFill>
                  <a:srgbClr val="6AAFE3"/>
                </a:solidFill>
                <a:latin typeface="Cabin" charset="0"/>
              </a:rPr>
            </a:br>
            <a:endParaRPr lang="sv-SE" altLang="en-US" sz="5000" dirty="0">
              <a:solidFill>
                <a:srgbClr val="6AAFE3"/>
              </a:solidFill>
              <a:latin typeface="Cabin"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24 Elders</a:t>
            </a:r>
            <a:endParaRPr lang="sv-SE" altLang="en-US" sz="4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eaLnBrk="1" hangingPunct="1">
              <a:lnSpc>
                <a:spcPct val="93000"/>
              </a:lnSpc>
              <a:buFont typeface="Arial" charset="0"/>
              <a:buChar char="•"/>
            </a:pPr>
            <a:r>
              <a:rPr lang="en-US" altLang="en-US" sz="4900" dirty="0" smtClean="0">
                <a:latin typeface="Arial" charset="0"/>
                <a:ea typeface="Helvetica;Arial" charset="0"/>
                <a:cs typeface="Helvetica;Arial" charset="0"/>
              </a:rPr>
              <a:t>Revelation 4</a:t>
            </a:r>
          </a:p>
          <a:p>
            <a:pPr marL="693738" indent="-685800" eaLnBrk="1" hangingPunct="1">
              <a:lnSpc>
                <a:spcPct val="93000"/>
              </a:lnSpc>
              <a:buFont typeface="Arial" charset="0"/>
              <a:buChar char="•"/>
            </a:pPr>
            <a:r>
              <a:rPr lang="en-US" altLang="en-US" sz="4900" dirty="0" smtClean="0">
                <a:latin typeface="Arial" charset="0"/>
                <a:ea typeface="Helvetica;Arial" charset="0"/>
                <a:cs typeface="Helvetica;Arial" charset="0"/>
              </a:rPr>
              <a:t>White raiment – John 20:11, 12, Acts 1:10)</a:t>
            </a:r>
          </a:p>
          <a:p>
            <a:pPr marL="693738" indent="-685800" eaLnBrk="1" hangingPunct="1">
              <a:lnSpc>
                <a:spcPct val="93000"/>
              </a:lnSpc>
              <a:buFont typeface="Arial" charset="0"/>
              <a:buChar char="•"/>
            </a:pPr>
            <a:r>
              <a:rPr lang="en-US" altLang="en-US" sz="4900" dirty="0" smtClean="0">
                <a:latin typeface="Arial" charset="0"/>
                <a:ea typeface="Helvetica;Arial" charset="0"/>
                <a:cs typeface="Helvetica;Arial" charset="0"/>
              </a:rPr>
              <a:t>Job 38:4-7</a:t>
            </a:r>
          </a:p>
          <a:p>
            <a:pPr marL="1716088" lvl="1" indent="-685800" eaLnBrk="1" hangingPunct="1">
              <a:lnSpc>
                <a:spcPct val="93000"/>
              </a:lnSpc>
              <a:buFont typeface="Arial" charset="0"/>
              <a:buChar char="•"/>
            </a:pPr>
            <a:r>
              <a:rPr lang="en-US" altLang="en-US" sz="4900" dirty="0">
                <a:latin typeface="Arial" charset="0"/>
                <a:ea typeface="Helvetica;Arial" charset="0"/>
                <a:cs typeface="Helvetica;Arial" charset="0"/>
              </a:rPr>
              <a:t> </a:t>
            </a:r>
            <a:r>
              <a:rPr lang="en-US" altLang="en-US" sz="4900" dirty="0" smtClean="0">
                <a:latin typeface="Arial" charset="0"/>
                <a:ea typeface="Helvetica;Arial" charset="0"/>
                <a:cs typeface="Helvetica;Arial" charset="0"/>
              </a:rPr>
              <a:t>Stars (Rev 12:3-5, 9)</a:t>
            </a:r>
          </a:p>
          <a:p>
            <a:pPr marL="693738" indent="-685800" eaLnBrk="1" hangingPunct="1">
              <a:lnSpc>
                <a:spcPct val="93000"/>
              </a:lnSpc>
              <a:buFont typeface="Arial" charset="0"/>
              <a:buChar char="•"/>
            </a:pPr>
            <a:r>
              <a:rPr lang="en-US" altLang="en-US" sz="4900" dirty="0" smtClean="0">
                <a:latin typeface="Arial" charset="0"/>
                <a:ea typeface="Helvetica;Arial" charset="0"/>
                <a:cs typeface="Helvetica;Arial" charset="0"/>
              </a:rPr>
              <a:t>Job 1:6-7, 2:1</a:t>
            </a:r>
          </a:p>
          <a:p>
            <a:pPr marL="7938" indent="0" eaLnBrk="1" hangingPunct="1">
              <a:lnSpc>
                <a:spcPct val="93000"/>
              </a:lnSpc>
            </a:pPr>
            <a:endParaRPr lang="en-US" altLang="en-US" sz="4900" dirty="0">
              <a:latin typeface="Arial" charset="0"/>
              <a:ea typeface="Helvetica;Arial" charset="0"/>
              <a:cs typeface="Helvetica;Arial" charset="0"/>
            </a:endParaRPr>
          </a:p>
          <a:p>
            <a:pPr marL="7938" indent="0" eaLnBrk="1" hangingPunct="1">
              <a:lnSpc>
                <a:spcPct val="93000"/>
              </a:lnSpc>
            </a:pPr>
            <a:r>
              <a:rPr lang="en-US" sz="4900" dirty="0">
                <a:latin typeface="Arial" charset="0"/>
                <a:ea typeface="Arial" charset="0"/>
                <a:cs typeface="Arial" charset="0"/>
              </a:rPr>
              <a:t>“The Scriptures declare that upon one occasion, when </a:t>
            </a:r>
            <a:r>
              <a:rPr lang="en-US" sz="4900" b="1" dirty="0">
                <a:solidFill>
                  <a:srgbClr val="FAE580"/>
                </a:solidFill>
                <a:latin typeface="Arial" charset="0"/>
                <a:ea typeface="Arial" charset="0"/>
                <a:cs typeface="Arial" charset="0"/>
              </a:rPr>
              <a:t>the angels of God came</a:t>
            </a:r>
            <a:r>
              <a:rPr lang="en-US" sz="4900" dirty="0">
                <a:solidFill>
                  <a:srgbClr val="FAE580"/>
                </a:solidFill>
                <a:latin typeface="Arial" charset="0"/>
                <a:ea typeface="Arial" charset="0"/>
                <a:cs typeface="Arial" charset="0"/>
              </a:rPr>
              <a:t> </a:t>
            </a:r>
            <a:r>
              <a:rPr lang="en-US" sz="4900" dirty="0">
                <a:latin typeface="Arial" charset="0"/>
                <a:ea typeface="Arial" charset="0"/>
                <a:cs typeface="Arial" charset="0"/>
              </a:rPr>
              <a:t>to present themselves before the Lord, Satan came also among them (Job 1:6), not to bow before the Eternal King, but to further his own malicious designs against the righteous. With the same object he is in attendance when men assemble for the worship of God” </a:t>
            </a:r>
            <a:r>
              <a:rPr lang="en-US" sz="4900" dirty="0" smtClean="0">
                <a:latin typeface="Arial" charset="0"/>
                <a:ea typeface="Arial" charset="0"/>
                <a:cs typeface="Arial" charset="0"/>
              </a:rPr>
              <a:t/>
            </a:r>
            <a:br>
              <a:rPr lang="en-US" sz="4900" dirty="0" smtClean="0">
                <a:latin typeface="Arial" charset="0"/>
                <a:ea typeface="Arial" charset="0"/>
                <a:cs typeface="Arial" charset="0"/>
              </a:rPr>
            </a:br>
            <a:r>
              <a:rPr lang="en-US" sz="4900" dirty="0" smtClean="0">
                <a:latin typeface="Arial" charset="0"/>
                <a:ea typeface="Arial" charset="0"/>
                <a:cs typeface="Arial" charset="0"/>
              </a:rPr>
              <a:t>- </a:t>
            </a:r>
            <a:r>
              <a:rPr lang="en-US" sz="4900" dirty="0">
                <a:latin typeface="Arial" charset="0"/>
                <a:ea typeface="Arial" charset="0"/>
                <a:cs typeface="Arial" charset="0"/>
              </a:rPr>
              <a:t>GC 519</a:t>
            </a:r>
          </a:p>
          <a:p>
            <a:pPr marL="7938" indent="0" eaLnBrk="1" hangingPunct="1">
              <a:lnSpc>
                <a:spcPct val="93000"/>
              </a:lnSpc>
            </a:pPr>
            <a:endParaRPr lang="en-US" altLang="en-US" sz="4900" dirty="0" smtClean="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332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24 Elders</a:t>
            </a:r>
            <a:endParaRPr lang="sv-SE" altLang="en-US" sz="4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eaLnBrk="1" hangingPunct="1">
              <a:lnSpc>
                <a:spcPct val="93000"/>
              </a:lnSpc>
              <a:buFont typeface="Arial" charset="0"/>
              <a:buChar char="•"/>
            </a:pPr>
            <a:r>
              <a:rPr lang="en-US" altLang="en-US" sz="5300" dirty="0" smtClean="0">
                <a:latin typeface="Arial" charset="0"/>
                <a:ea typeface="Helvetica;Arial" charset="0"/>
                <a:cs typeface="Helvetica;Arial" charset="0"/>
              </a:rPr>
              <a:t>Representation</a:t>
            </a:r>
          </a:p>
          <a:p>
            <a:pPr marL="1716088" lvl="1" indent="-685800" eaLnBrk="1" hangingPunct="1">
              <a:lnSpc>
                <a:spcPct val="93000"/>
              </a:lnSpc>
              <a:buFont typeface="Arial" charset="0"/>
              <a:buChar char="•"/>
            </a:pPr>
            <a:r>
              <a:rPr lang="en-US" altLang="en-US" sz="5300" dirty="0" smtClean="0">
                <a:latin typeface="Arial" charset="0"/>
                <a:ea typeface="Helvetica;Arial" charset="0"/>
                <a:cs typeface="Helvetica;Arial" charset="0"/>
              </a:rPr>
              <a:t>UN</a:t>
            </a:r>
          </a:p>
          <a:p>
            <a:pPr marL="7938" indent="0" eaLnBrk="1" hangingPunct="1">
              <a:lnSpc>
                <a:spcPct val="93000"/>
              </a:lnSpc>
            </a:pPr>
            <a:r>
              <a:rPr lang="en-US" sz="5300" dirty="0">
                <a:latin typeface="Arial" charset="0"/>
                <a:ea typeface="Arial" charset="0"/>
                <a:cs typeface="Arial" charset="0"/>
              </a:rPr>
              <a:t>“There is the throne, and around it the rainbow of promise. There are cherubim and seraphim. The commanders of the angel hosts, </a:t>
            </a:r>
            <a:r>
              <a:rPr lang="en-US" sz="5300" b="1" dirty="0">
                <a:solidFill>
                  <a:srgbClr val="FAE580"/>
                </a:solidFill>
                <a:latin typeface="Arial" charset="0"/>
                <a:ea typeface="Arial" charset="0"/>
                <a:cs typeface="Arial" charset="0"/>
              </a:rPr>
              <a:t>the sons of God</a:t>
            </a:r>
            <a:r>
              <a:rPr lang="en-US" sz="5300" dirty="0">
                <a:solidFill>
                  <a:srgbClr val="FAE580"/>
                </a:solidFill>
                <a:latin typeface="Arial" charset="0"/>
                <a:ea typeface="Arial" charset="0"/>
                <a:cs typeface="Arial" charset="0"/>
              </a:rPr>
              <a:t>, </a:t>
            </a:r>
            <a:r>
              <a:rPr lang="en-US" sz="5300" b="1" u="sng" dirty="0">
                <a:solidFill>
                  <a:srgbClr val="FAE580"/>
                </a:solidFill>
                <a:latin typeface="Arial" charset="0"/>
                <a:ea typeface="Arial" charset="0"/>
                <a:cs typeface="Arial" charset="0"/>
              </a:rPr>
              <a:t>the representatives of the unfallen worlds</a:t>
            </a:r>
            <a:r>
              <a:rPr lang="en-US" sz="5300" b="1" dirty="0">
                <a:solidFill>
                  <a:srgbClr val="FAE580"/>
                </a:solidFill>
                <a:latin typeface="Arial" charset="0"/>
                <a:ea typeface="Arial" charset="0"/>
                <a:cs typeface="Arial" charset="0"/>
              </a:rPr>
              <a:t>, are assembled</a:t>
            </a:r>
            <a:r>
              <a:rPr lang="en-US" sz="5300" dirty="0">
                <a:solidFill>
                  <a:srgbClr val="FAE580"/>
                </a:solidFill>
                <a:latin typeface="Arial" charset="0"/>
                <a:ea typeface="Arial" charset="0"/>
                <a:cs typeface="Arial" charset="0"/>
              </a:rPr>
              <a:t>. </a:t>
            </a:r>
            <a:r>
              <a:rPr lang="en-US" sz="5300" b="1" dirty="0">
                <a:solidFill>
                  <a:srgbClr val="FAE580"/>
                </a:solidFill>
                <a:latin typeface="Arial" charset="0"/>
                <a:ea typeface="Arial" charset="0"/>
                <a:cs typeface="Arial" charset="0"/>
              </a:rPr>
              <a:t>The heavenly council </a:t>
            </a:r>
            <a:r>
              <a:rPr lang="en-US" sz="5300" dirty="0">
                <a:latin typeface="Arial" charset="0"/>
                <a:ea typeface="Arial" charset="0"/>
                <a:cs typeface="Arial" charset="0"/>
              </a:rPr>
              <a:t>before which Lucifer had accused God and His Son, the </a:t>
            </a:r>
            <a:r>
              <a:rPr lang="en-US" sz="5300" b="1" dirty="0">
                <a:solidFill>
                  <a:srgbClr val="FAE580"/>
                </a:solidFill>
                <a:latin typeface="Arial" charset="0"/>
                <a:ea typeface="Arial" charset="0"/>
                <a:cs typeface="Arial" charset="0"/>
              </a:rPr>
              <a:t>representatives</a:t>
            </a:r>
            <a:r>
              <a:rPr lang="en-US" sz="5300" dirty="0">
                <a:solidFill>
                  <a:srgbClr val="FAE580"/>
                </a:solidFill>
                <a:latin typeface="Arial" charset="0"/>
                <a:ea typeface="Arial" charset="0"/>
                <a:cs typeface="Arial" charset="0"/>
              </a:rPr>
              <a:t> </a:t>
            </a:r>
            <a:r>
              <a:rPr lang="en-US" sz="5300" dirty="0">
                <a:latin typeface="Arial" charset="0"/>
                <a:ea typeface="Arial" charset="0"/>
                <a:cs typeface="Arial" charset="0"/>
              </a:rPr>
              <a:t>of those sinless realms over which Satan had thought to establish his dominion,--all are there to welcome the Redeemer. They are eager to celebrate His triumph and to glorify their King. </a:t>
            </a:r>
            <a:r>
              <a:rPr lang="en-US" sz="5300" dirty="0" smtClean="0">
                <a:latin typeface="Arial" charset="0"/>
                <a:ea typeface="Arial" charset="0"/>
                <a:cs typeface="Arial" charset="0"/>
              </a:rPr>
              <a:t>{</a:t>
            </a:r>
            <a:r>
              <a:rPr lang="en-US" sz="5300" dirty="0">
                <a:latin typeface="Arial" charset="0"/>
                <a:ea typeface="Arial" charset="0"/>
                <a:cs typeface="Arial" charset="0"/>
              </a:rPr>
              <a:t>DA 834.1}</a:t>
            </a:r>
          </a:p>
          <a:p>
            <a:pPr marL="7938" indent="0" eaLnBrk="1" hangingPunct="1">
              <a:lnSpc>
                <a:spcPct val="93000"/>
              </a:lnSpc>
            </a:pPr>
            <a:endParaRPr lang="en-US" altLang="en-US" sz="5300" dirty="0" smtClean="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6825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24 Elders</a:t>
            </a:r>
            <a:endParaRPr lang="sv-SE" altLang="en-US" sz="4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500" b="1" dirty="0" smtClean="0">
                <a:latin typeface="Arial" charset="0"/>
                <a:ea typeface="Arial" charset="0"/>
                <a:cs typeface="Arial" charset="0"/>
              </a:rPr>
              <a:t>“</a:t>
            </a:r>
            <a:r>
              <a:rPr lang="en-US" sz="4500" dirty="0" smtClean="0">
                <a:latin typeface="Arial" charset="0"/>
                <a:ea typeface="Arial" charset="0"/>
                <a:cs typeface="Arial" charset="0"/>
              </a:rPr>
              <a:t>And </a:t>
            </a:r>
            <a:r>
              <a:rPr lang="en-US" sz="4500" dirty="0">
                <a:latin typeface="Arial" charset="0"/>
                <a:ea typeface="Arial" charset="0"/>
                <a:cs typeface="Arial" charset="0"/>
              </a:rPr>
              <a:t>I wept much, because no man was found worthy to open and to read the book, neither to look </a:t>
            </a:r>
            <a:r>
              <a:rPr lang="en-US" sz="4500" dirty="0" err="1" smtClean="0">
                <a:latin typeface="Arial" charset="0"/>
                <a:ea typeface="Arial" charset="0"/>
                <a:cs typeface="Arial" charset="0"/>
              </a:rPr>
              <a:t>thereon.And</a:t>
            </a:r>
            <a:r>
              <a:rPr lang="en-US" sz="4500" dirty="0" smtClean="0">
                <a:latin typeface="Arial" charset="0"/>
                <a:ea typeface="Arial" charset="0"/>
                <a:cs typeface="Arial" charset="0"/>
              </a:rPr>
              <a:t> </a:t>
            </a:r>
            <a:r>
              <a:rPr lang="en-US" sz="4500" b="1" dirty="0">
                <a:solidFill>
                  <a:srgbClr val="FAE580"/>
                </a:solidFill>
                <a:latin typeface="Arial" charset="0"/>
                <a:ea typeface="Arial" charset="0"/>
                <a:cs typeface="Arial" charset="0"/>
              </a:rPr>
              <a:t>one of the elders </a:t>
            </a:r>
            <a:r>
              <a:rPr lang="en-US" sz="4500" b="1" dirty="0" err="1">
                <a:solidFill>
                  <a:srgbClr val="FAE580"/>
                </a:solidFill>
                <a:latin typeface="Arial" charset="0"/>
                <a:ea typeface="Arial" charset="0"/>
                <a:cs typeface="Arial" charset="0"/>
              </a:rPr>
              <a:t>saith</a:t>
            </a:r>
            <a:r>
              <a:rPr lang="en-US" sz="4500" b="1" dirty="0">
                <a:solidFill>
                  <a:srgbClr val="FAE580"/>
                </a:solidFill>
                <a:latin typeface="Arial" charset="0"/>
                <a:ea typeface="Arial" charset="0"/>
                <a:cs typeface="Arial" charset="0"/>
              </a:rPr>
              <a:t> unto me, Weep not</a:t>
            </a:r>
            <a:r>
              <a:rPr lang="en-US" sz="4500" dirty="0">
                <a:latin typeface="Arial" charset="0"/>
                <a:ea typeface="Arial" charset="0"/>
                <a:cs typeface="Arial" charset="0"/>
              </a:rPr>
              <a:t>: behold, the Lion of the tribe of </a:t>
            </a:r>
            <a:r>
              <a:rPr lang="en-US" sz="4500" dirty="0" err="1">
                <a:latin typeface="Arial" charset="0"/>
                <a:ea typeface="Arial" charset="0"/>
                <a:cs typeface="Arial" charset="0"/>
              </a:rPr>
              <a:t>Juda</a:t>
            </a:r>
            <a:r>
              <a:rPr lang="en-US" sz="4500" dirty="0">
                <a:latin typeface="Arial" charset="0"/>
                <a:ea typeface="Arial" charset="0"/>
                <a:cs typeface="Arial" charset="0"/>
              </a:rPr>
              <a:t>, the Root of David, hath prevailed to open the book, and to loose the seven seals thereof</a:t>
            </a:r>
            <a:r>
              <a:rPr lang="en-US" sz="4500" dirty="0" smtClean="0">
                <a:latin typeface="Arial" charset="0"/>
                <a:ea typeface="Arial" charset="0"/>
                <a:cs typeface="Arial" charset="0"/>
              </a:rPr>
              <a:t>.” – Revelation 5:4-5</a:t>
            </a:r>
            <a:endParaRPr lang="en-US" sz="4500" dirty="0">
              <a:latin typeface="Arial" charset="0"/>
              <a:ea typeface="Arial" charset="0"/>
              <a:cs typeface="Arial" charset="0"/>
            </a:endParaRPr>
          </a:p>
          <a:p>
            <a:r>
              <a:rPr lang="en-US" sz="4500" dirty="0">
                <a:latin typeface="Arial" charset="0"/>
                <a:ea typeface="Arial" charset="0"/>
                <a:cs typeface="Arial" charset="0"/>
              </a:rPr>
              <a:t> </a:t>
            </a:r>
          </a:p>
          <a:p>
            <a:r>
              <a:rPr lang="en-US" sz="4500" dirty="0">
                <a:latin typeface="Arial" charset="0"/>
                <a:ea typeface="Arial" charset="0"/>
                <a:cs typeface="Arial" charset="0"/>
              </a:rPr>
              <a:t>“His soul was wrought up to such a point of agony and suspense that </a:t>
            </a:r>
            <a:r>
              <a:rPr lang="en-US" sz="4500" b="1" dirty="0" smtClean="0">
                <a:solidFill>
                  <a:srgbClr val="FAE580"/>
                </a:solidFill>
                <a:latin typeface="Arial" charset="0"/>
                <a:ea typeface="Arial" charset="0"/>
                <a:cs typeface="Arial" charset="0"/>
              </a:rPr>
              <a:t>one of the strong angels</a:t>
            </a:r>
            <a:r>
              <a:rPr lang="en-US" sz="4500" dirty="0" smtClean="0">
                <a:solidFill>
                  <a:srgbClr val="FAE580"/>
                </a:solidFill>
                <a:latin typeface="Arial" charset="0"/>
                <a:ea typeface="Arial" charset="0"/>
                <a:cs typeface="Arial" charset="0"/>
              </a:rPr>
              <a:t> had compassion on him, and laying his hand on him </a:t>
            </a:r>
            <a:r>
              <a:rPr lang="en-US" sz="4500" dirty="0" err="1" smtClean="0">
                <a:solidFill>
                  <a:srgbClr val="FAE580"/>
                </a:solidFill>
                <a:latin typeface="Arial" charset="0"/>
                <a:ea typeface="Arial" charset="0"/>
                <a:cs typeface="Arial" charset="0"/>
              </a:rPr>
              <a:t>assuringly</a:t>
            </a:r>
            <a:r>
              <a:rPr lang="en-US" sz="4500" dirty="0" smtClean="0">
                <a:solidFill>
                  <a:srgbClr val="FAE580"/>
                </a:solidFill>
                <a:latin typeface="Arial" charset="0"/>
                <a:ea typeface="Arial" charset="0"/>
                <a:cs typeface="Arial" charset="0"/>
              </a:rPr>
              <a:t>, said, "Weep not</a:t>
            </a:r>
            <a:r>
              <a:rPr lang="en-US" sz="4500" dirty="0" smtClean="0">
                <a:latin typeface="Arial" charset="0"/>
                <a:ea typeface="Arial" charset="0"/>
                <a:cs typeface="Arial" charset="0"/>
              </a:rPr>
              <a:t>: behold, the Lion of the tribe of </a:t>
            </a:r>
            <a:r>
              <a:rPr lang="en-US" sz="4500" dirty="0" err="1" smtClean="0">
                <a:latin typeface="Arial" charset="0"/>
                <a:ea typeface="Arial" charset="0"/>
                <a:cs typeface="Arial" charset="0"/>
              </a:rPr>
              <a:t>Juda</a:t>
            </a:r>
            <a:r>
              <a:rPr lang="en-US" sz="4500" dirty="0" smtClean="0">
                <a:latin typeface="Arial" charset="0"/>
                <a:ea typeface="Arial" charset="0"/>
                <a:cs typeface="Arial" charset="0"/>
              </a:rPr>
              <a:t>, the Root of David, hath prevailed to open </a:t>
            </a:r>
            <a:r>
              <a:rPr lang="en-US" sz="4500" dirty="0">
                <a:latin typeface="Arial" charset="0"/>
                <a:ea typeface="Arial" charset="0"/>
                <a:cs typeface="Arial" charset="0"/>
              </a:rPr>
              <a:t>the book, and to loose the seven seals thereof" [verse 5].  {12MR 296.4</a:t>
            </a:r>
            <a:r>
              <a:rPr lang="en-US" sz="4500" dirty="0" smtClean="0">
                <a:latin typeface="Arial" charset="0"/>
                <a:ea typeface="Arial" charset="0"/>
                <a:cs typeface="Arial" charset="0"/>
              </a:rPr>
              <a:t>}</a:t>
            </a:r>
          </a:p>
          <a:p>
            <a:endParaRPr lang="en-US" sz="4500" dirty="0">
              <a:latin typeface="Arial" charset="0"/>
              <a:ea typeface="Arial" charset="0"/>
              <a:cs typeface="Arial" charset="0"/>
            </a:endParaRPr>
          </a:p>
          <a:p>
            <a:pPr marL="693738" indent="-685800">
              <a:buFont typeface="Arial" charset="0"/>
              <a:buChar char="•"/>
            </a:pPr>
            <a:r>
              <a:rPr lang="en-US" sz="4500" dirty="0" smtClean="0">
                <a:latin typeface="Arial" charset="0"/>
                <a:ea typeface="Arial" charset="0"/>
                <a:cs typeface="Arial" charset="0"/>
              </a:rPr>
              <a:t>Revelation 7:13 – ST December 22, 1887</a:t>
            </a:r>
            <a:endParaRPr lang="en-US" sz="45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9221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24 Elders</a:t>
            </a:r>
            <a:endParaRPr lang="sv-SE" altLang="en-US" sz="4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6000" dirty="0" smtClean="0">
                <a:latin typeface="Arial" charset="0"/>
                <a:ea typeface="Arial" charset="0"/>
                <a:cs typeface="Arial" charset="0"/>
              </a:rPr>
              <a:t>“And </a:t>
            </a:r>
            <a:r>
              <a:rPr lang="en-US" sz="6000" dirty="0">
                <a:latin typeface="Arial" charset="0"/>
                <a:ea typeface="Arial" charset="0"/>
                <a:cs typeface="Arial" charset="0"/>
              </a:rPr>
              <a:t>the devil said unto him, All this power will I give thee, and the glory of them: </a:t>
            </a:r>
            <a:r>
              <a:rPr lang="en-US" sz="6000" b="1" dirty="0">
                <a:solidFill>
                  <a:srgbClr val="FAE580"/>
                </a:solidFill>
                <a:latin typeface="Arial" charset="0"/>
                <a:ea typeface="Arial" charset="0"/>
                <a:cs typeface="Arial" charset="0"/>
              </a:rPr>
              <a:t>for that is delivered unto me</a:t>
            </a:r>
            <a:r>
              <a:rPr lang="en-US" sz="6000" dirty="0">
                <a:latin typeface="Arial" charset="0"/>
                <a:ea typeface="Arial" charset="0"/>
                <a:cs typeface="Arial" charset="0"/>
              </a:rPr>
              <a:t>; and to whomsoever I will I give it</a:t>
            </a:r>
            <a:r>
              <a:rPr lang="en-US" sz="6000" dirty="0" smtClean="0">
                <a:latin typeface="Arial" charset="0"/>
                <a:ea typeface="Arial" charset="0"/>
                <a:cs typeface="Arial" charset="0"/>
              </a:rPr>
              <a:t>.”</a:t>
            </a:r>
          </a:p>
          <a:p>
            <a:pPr marL="693738" indent="-685800">
              <a:buFontTx/>
              <a:buChar char="-"/>
            </a:pPr>
            <a:r>
              <a:rPr lang="en-US" sz="5000" dirty="0" smtClean="0">
                <a:latin typeface="Arial" charset="0"/>
                <a:ea typeface="Arial" charset="0"/>
                <a:cs typeface="Arial" charset="0"/>
              </a:rPr>
              <a:t>Luke 4:6</a:t>
            </a:r>
            <a:endParaRPr lang="en-US" sz="5000" dirty="0">
              <a:latin typeface="Arial" charset="0"/>
              <a:ea typeface="Arial" charset="0"/>
              <a:cs typeface="Arial" charset="0"/>
            </a:endParaRPr>
          </a:p>
          <a:p>
            <a:pPr marL="7938" indent="0"/>
            <a:endParaRPr lang="en-US" sz="6000" dirty="0" smtClean="0">
              <a:latin typeface="Arial" charset="0"/>
              <a:ea typeface="Arial" charset="0"/>
              <a:cs typeface="Arial" charset="0"/>
            </a:endParaRPr>
          </a:p>
          <a:p>
            <a:pPr marL="7938" indent="0"/>
            <a:r>
              <a:rPr lang="en-US" sz="6000" dirty="0" smtClean="0">
                <a:latin typeface="Arial" charset="0"/>
                <a:ea typeface="Arial" charset="0"/>
                <a:cs typeface="Arial" charset="0"/>
              </a:rPr>
              <a:t>“Now </a:t>
            </a:r>
            <a:r>
              <a:rPr lang="en-US" sz="6000" dirty="0">
                <a:latin typeface="Arial" charset="0"/>
                <a:ea typeface="Arial" charset="0"/>
                <a:cs typeface="Arial" charset="0"/>
              </a:rPr>
              <a:t>is the judgment of this world; </a:t>
            </a:r>
            <a:r>
              <a:rPr lang="en-US" sz="6000" b="1" dirty="0">
                <a:solidFill>
                  <a:srgbClr val="FAE580"/>
                </a:solidFill>
                <a:latin typeface="Arial" charset="0"/>
                <a:ea typeface="Arial" charset="0"/>
                <a:cs typeface="Arial" charset="0"/>
              </a:rPr>
              <a:t>now the ruler of this world will be cast out</a:t>
            </a:r>
            <a:r>
              <a:rPr lang="en-US" sz="6000" dirty="0" smtClean="0">
                <a:latin typeface="Arial" charset="0"/>
                <a:ea typeface="Arial" charset="0"/>
                <a:cs typeface="Arial" charset="0"/>
              </a:rPr>
              <a:t>.”</a:t>
            </a:r>
          </a:p>
          <a:p>
            <a:pPr marL="7938" indent="0"/>
            <a:r>
              <a:rPr lang="en-US" sz="5000" dirty="0" smtClean="0">
                <a:latin typeface="Arial" charset="0"/>
                <a:ea typeface="Arial" charset="0"/>
                <a:cs typeface="Arial" charset="0"/>
              </a:rPr>
              <a:t>- </a:t>
            </a:r>
            <a:r>
              <a:rPr lang="en-US" sz="5000" dirty="0">
                <a:latin typeface="Arial" charset="0"/>
                <a:ea typeface="Arial" charset="0"/>
                <a:cs typeface="Arial" charset="0"/>
              </a:rPr>
              <a:t>John </a:t>
            </a:r>
            <a:r>
              <a:rPr lang="en-US" sz="5000" dirty="0" smtClean="0">
                <a:latin typeface="Arial" charset="0"/>
                <a:ea typeface="Arial" charset="0"/>
                <a:cs typeface="Arial" charset="0"/>
              </a:rPr>
              <a:t>12:31</a:t>
            </a:r>
            <a:endParaRPr lang="en-US" sz="5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12756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4 </a:t>
            </a:r>
            <a:r>
              <a:rPr lang="sv-SE" altLang="en-US" sz="8000" b="1" dirty="0" err="1" smtClean="0">
                <a:solidFill>
                  <a:srgbClr val="6AAFE3"/>
                </a:solidFill>
                <a:latin typeface="Cabin" charset="0"/>
              </a:rPr>
              <a:t>Living</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Creatures</a:t>
            </a:r>
            <a:endParaRPr lang="sv-SE" altLang="en-US" sz="4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a:buFont typeface="Arial" charset="0"/>
              <a:buChar char="•"/>
            </a:pPr>
            <a:r>
              <a:rPr lang="en-US" sz="5000" dirty="0" smtClean="0">
                <a:latin typeface="Arial" charset="0"/>
                <a:ea typeface="Arial" charset="0"/>
                <a:cs typeface="Arial" charset="0"/>
              </a:rPr>
              <a:t>Revelation 4:5-6</a:t>
            </a:r>
          </a:p>
          <a:p>
            <a:pPr marL="1716088" lvl="1" indent="-685800">
              <a:buFont typeface="Arial" charset="0"/>
              <a:buChar char="•"/>
            </a:pPr>
            <a:r>
              <a:rPr lang="en-US" sz="5000" dirty="0" smtClean="0">
                <a:latin typeface="Arial" charset="0"/>
                <a:ea typeface="Arial" charset="0"/>
                <a:cs typeface="Arial" charset="0"/>
              </a:rPr>
              <a:t>Universal</a:t>
            </a:r>
          </a:p>
          <a:p>
            <a:pPr marL="1716088" lvl="1" indent="-685800">
              <a:buFont typeface="Arial" charset="0"/>
              <a:buChar char="•"/>
            </a:pPr>
            <a:r>
              <a:rPr lang="en-US" sz="5000" dirty="0" smtClean="0">
                <a:latin typeface="Arial" charset="0"/>
                <a:ea typeface="Arial" charset="0"/>
                <a:cs typeface="Arial" charset="0"/>
              </a:rPr>
              <a:t>Ezekiel 1:5-6, 10:20-22</a:t>
            </a:r>
          </a:p>
          <a:p>
            <a:pPr marL="693738" indent="-685800">
              <a:buFont typeface="Arial" charset="0"/>
              <a:buChar char="•"/>
            </a:pPr>
            <a:r>
              <a:rPr lang="en-US" sz="5000" dirty="0" smtClean="0">
                <a:latin typeface="Arial" charset="0"/>
                <a:ea typeface="Arial" charset="0"/>
                <a:cs typeface="Arial" charset="0"/>
              </a:rPr>
              <a:t>Revelation 4:7</a:t>
            </a:r>
          </a:p>
          <a:p>
            <a:pPr marL="1716088" lvl="1" indent="-685800">
              <a:buFont typeface="Arial" charset="0"/>
              <a:buChar char="•"/>
            </a:pPr>
            <a:r>
              <a:rPr lang="en-US" sz="5000" dirty="0" smtClean="0">
                <a:latin typeface="Arial" charset="0"/>
                <a:ea typeface="Arial" charset="0"/>
                <a:cs typeface="Arial" charset="0"/>
              </a:rPr>
              <a:t>Ezekiel 1:10</a:t>
            </a:r>
          </a:p>
          <a:p>
            <a:pPr marL="1716088" lvl="1" indent="-685800">
              <a:buFont typeface="Arial" charset="0"/>
              <a:buChar char="•"/>
            </a:pPr>
            <a:r>
              <a:rPr lang="en-US" sz="5000" dirty="0" smtClean="0">
                <a:latin typeface="Arial" charset="0"/>
                <a:ea typeface="Arial" charset="0"/>
                <a:cs typeface="Arial" charset="0"/>
              </a:rPr>
              <a:t>Lion, Calf, Face of a Man, Flying Eagle</a:t>
            </a:r>
          </a:p>
          <a:p>
            <a:endParaRPr lang="en-US" sz="5000" dirty="0" smtClean="0">
              <a:latin typeface="Arial" charset="0"/>
              <a:ea typeface="Arial" charset="0"/>
              <a:cs typeface="Arial" charset="0"/>
            </a:endParaRPr>
          </a:p>
          <a:p>
            <a:r>
              <a:rPr lang="en-US" sz="5000" dirty="0" smtClean="0">
                <a:latin typeface="Arial" charset="0"/>
                <a:ea typeface="Arial" charset="0"/>
                <a:cs typeface="Arial" charset="0"/>
              </a:rPr>
              <a:t>“O </a:t>
            </a:r>
            <a:r>
              <a:rPr lang="en-US" sz="5000" dirty="0">
                <a:latin typeface="Arial" charset="0"/>
                <a:ea typeface="Arial" charset="0"/>
                <a:cs typeface="Arial" charset="0"/>
              </a:rPr>
              <a:t>Lord of hosts, </a:t>
            </a:r>
            <a:r>
              <a:rPr lang="en-US" sz="5000" b="1" dirty="0">
                <a:solidFill>
                  <a:srgbClr val="FAE580"/>
                </a:solidFill>
                <a:latin typeface="Arial" charset="0"/>
                <a:ea typeface="Arial" charset="0"/>
                <a:cs typeface="Arial" charset="0"/>
              </a:rPr>
              <a:t>God of Israel, that </a:t>
            </a:r>
            <a:r>
              <a:rPr lang="en-US" sz="5000" b="1" dirty="0" err="1">
                <a:solidFill>
                  <a:srgbClr val="FAE580"/>
                </a:solidFill>
                <a:latin typeface="Arial" charset="0"/>
                <a:ea typeface="Arial" charset="0"/>
                <a:cs typeface="Arial" charset="0"/>
              </a:rPr>
              <a:t>dwellest</a:t>
            </a:r>
            <a:r>
              <a:rPr lang="en-US" sz="5000" b="1" dirty="0">
                <a:solidFill>
                  <a:srgbClr val="FAE580"/>
                </a:solidFill>
                <a:latin typeface="Arial" charset="0"/>
                <a:ea typeface="Arial" charset="0"/>
                <a:cs typeface="Arial" charset="0"/>
              </a:rPr>
              <a:t> between the </a:t>
            </a:r>
            <a:r>
              <a:rPr lang="en-US" sz="5000" b="1" dirty="0" err="1">
                <a:solidFill>
                  <a:srgbClr val="FAE580"/>
                </a:solidFill>
                <a:latin typeface="Arial" charset="0"/>
                <a:ea typeface="Arial" charset="0"/>
                <a:cs typeface="Arial" charset="0"/>
              </a:rPr>
              <a:t>cherubims</a:t>
            </a:r>
            <a:r>
              <a:rPr lang="en-US" sz="5000" dirty="0">
                <a:latin typeface="Arial" charset="0"/>
                <a:ea typeface="Arial" charset="0"/>
                <a:cs typeface="Arial" charset="0"/>
              </a:rPr>
              <a:t>, thou art the God, even thou alone, of all the kingdoms of the earth: thou hast made heaven and earth</a:t>
            </a:r>
            <a:r>
              <a:rPr lang="en-US" sz="5000" dirty="0" smtClean="0">
                <a:latin typeface="Arial" charset="0"/>
                <a:ea typeface="Arial" charset="0"/>
                <a:cs typeface="Arial" charset="0"/>
              </a:rPr>
              <a:t>.”</a:t>
            </a:r>
          </a:p>
          <a:p>
            <a:r>
              <a:rPr lang="en-US" sz="5000" dirty="0" smtClean="0">
                <a:latin typeface="Arial" charset="0"/>
                <a:ea typeface="Arial" charset="0"/>
                <a:cs typeface="Arial" charset="0"/>
              </a:rPr>
              <a:t>- </a:t>
            </a:r>
            <a:r>
              <a:rPr lang="en-US" sz="5000" dirty="0">
                <a:latin typeface="Arial" charset="0"/>
                <a:ea typeface="Arial" charset="0"/>
                <a:cs typeface="Arial" charset="0"/>
              </a:rPr>
              <a:t>Isaiah </a:t>
            </a:r>
            <a:r>
              <a:rPr lang="en-US" sz="5000" dirty="0" smtClean="0">
                <a:latin typeface="Arial" charset="0"/>
                <a:ea typeface="Arial" charset="0"/>
                <a:cs typeface="Arial" charset="0"/>
              </a:rPr>
              <a:t>37:16</a:t>
            </a:r>
            <a:endParaRPr lang="en-US" sz="5000" dirty="0">
              <a:latin typeface="Arial" charset="0"/>
              <a:ea typeface="Arial" charset="0"/>
              <a:cs typeface="Arial" charset="0"/>
            </a:endParaRPr>
          </a:p>
          <a:p>
            <a:endParaRPr lang="en-US" sz="5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83454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Revelation 4:8-11</a:t>
            </a:r>
            <a:endParaRPr lang="sv-SE" altLang="en-US" sz="4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endParaRPr lang="en-US" sz="5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11577" y="2969568"/>
            <a:ext cx="12559258" cy="8372839"/>
          </a:xfrm>
          <a:prstGeom prst="rect">
            <a:avLst/>
          </a:prstGeom>
        </p:spPr>
      </p:pic>
    </p:spTree>
    <p:extLst>
      <p:ext uri="{BB962C8B-B14F-4D97-AF65-F5344CB8AC3E}">
        <p14:creationId xmlns:p14="http://schemas.microsoft.com/office/powerpoint/2010/main" val="10447769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Great</a:t>
            </a:r>
            <a:r>
              <a:rPr lang="sv-SE" altLang="en-US" sz="8000" b="1" dirty="0" smtClean="0">
                <a:solidFill>
                  <a:srgbClr val="6AAFE3"/>
                </a:solidFill>
                <a:latin typeface="Cabin" charset="0"/>
              </a:rPr>
              <a:t> and </a:t>
            </a:r>
            <a:r>
              <a:rPr lang="sv-SE" altLang="en-US" sz="8000" b="1" dirty="0" err="1" smtClean="0">
                <a:solidFill>
                  <a:srgbClr val="6AAFE3"/>
                </a:solidFill>
                <a:latin typeface="Cabin" charset="0"/>
              </a:rPr>
              <a:t>Marvelous</a:t>
            </a:r>
            <a:endParaRPr lang="sv-SE" altLang="en-US" sz="4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500" dirty="0"/>
              <a:t>G               D                          </a:t>
            </a:r>
            <a:r>
              <a:rPr lang="en-US" sz="4500" dirty="0" err="1"/>
              <a:t>Em</a:t>
            </a:r>
            <a:endParaRPr lang="en-US" sz="4500" dirty="0"/>
          </a:p>
          <a:p>
            <a:r>
              <a:rPr lang="en-US" sz="4500" dirty="0"/>
              <a:t>Great and marvelous are thy works, </a:t>
            </a:r>
          </a:p>
          <a:p>
            <a:r>
              <a:rPr lang="en-US" sz="4500" dirty="0"/>
              <a:t>                      Am</a:t>
            </a:r>
          </a:p>
          <a:p>
            <a:r>
              <a:rPr lang="en-US" sz="4500" dirty="0"/>
              <a:t>Lord God Almighty; </a:t>
            </a:r>
          </a:p>
          <a:p>
            <a:r>
              <a:rPr lang="en-US" sz="4500" dirty="0"/>
              <a:t>G            D                  G      </a:t>
            </a:r>
            <a:br>
              <a:rPr lang="en-US" sz="4500" dirty="0"/>
            </a:br>
            <a:r>
              <a:rPr lang="en-US" sz="4500" dirty="0"/>
              <a:t>just and true are thy ways, </a:t>
            </a:r>
          </a:p>
          <a:p>
            <a:r>
              <a:rPr lang="en-US" sz="4500" dirty="0"/>
              <a:t>                         D</a:t>
            </a:r>
          </a:p>
          <a:p>
            <a:r>
              <a:rPr lang="en-US" sz="4500" dirty="0"/>
              <a:t>thou King of saints.</a:t>
            </a:r>
          </a:p>
          <a:p>
            <a:r>
              <a:rPr lang="en-US" sz="4500" dirty="0"/>
              <a:t>G                      D                 </a:t>
            </a:r>
            <a:r>
              <a:rPr lang="en-US" sz="4500" dirty="0" err="1"/>
              <a:t>Em</a:t>
            </a:r>
            <a:r>
              <a:rPr lang="en-US" sz="4500" dirty="0"/>
              <a:t/>
            </a:r>
            <a:br>
              <a:rPr lang="en-US" sz="4500" dirty="0"/>
            </a:br>
            <a:r>
              <a:rPr lang="en-US" sz="4500" dirty="0"/>
              <a:t>Who shall not fear thee, O Lord, </a:t>
            </a:r>
          </a:p>
          <a:p>
            <a:r>
              <a:rPr lang="en-US" sz="4500" dirty="0"/>
              <a:t>              F  </a:t>
            </a:r>
          </a:p>
          <a:p>
            <a:r>
              <a:rPr lang="en-US" sz="4500" dirty="0"/>
              <a:t>and glorify thy name?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947525" y="3080782"/>
            <a:ext cx="12188825" cy="7017306"/>
          </a:xfrm>
          <a:prstGeom prst="rect">
            <a:avLst/>
          </a:prstGeom>
        </p:spPr>
        <p:txBody>
          <a:bodyPr>
            <a:spAutoFit/>
          </a:bodyPr>
          <a:lstStyle/>
          <a:p>
            <a:r>
              <a:rPr lang="en-US" sz="4500" dirty="0"/>
              <a:t>G             D          G   D   </a:t>
            </a:r>
            <a:r>
              <a:rPr lang="en-US" sz="4500" dirty="0" err="1"/>
              <a:t>Em</a:t>
            </a:r>
            <a:r>
              <a:rPr lang="en-US" sz="4500" dirty="0"/>
              <a:t>                  </a:t>
            </a:r>
            <a:br>
              <a:rPr lang="en-US" sz="4500" dirty="0"/>
            </a:br>
            <a:r>
              <a:rPr lang="en-US" sz="4500" dirty="0"/>
              <a:t>For thou only art ho - </a:t>
            </a:r>
            <a:r>
              <a:rPr lang="en-US" sz="4500" dirty="0" err="1"/>
              <a:t>ly</a:t>
            </a:r>
            <a:r>
              <a:rPr lang="en-US" sz="4500" dirty="0"/>
              <a:t>: for all nations shall</a:t>
            </a:r>
          </a:p>
          <a:p>
            <a:r>
              <a:rPr lang="en-US" sz="4500" dirty="0"/>
              <a:t>B               </a:t>
            </a:r>
            <a:r>
              <a:rPr lang="en-US" sz="4500" dirty="0" err="1"/>
              <a:t>Em</a:t>
            </a:r>
            <a:r>
              <a:rPr lang="en-US" sz="4500" dirty="0"/>
              <a:t>                    B</a:t>
            </a:r>
          </a:p>
          <a:p>
            <a:r>
              <a:rPr lang="en-US" sz="4500" dirty="0"/>
              <a:t>come and worship before thee; </a:t>
            </a:r>
          </a:p>
          <a:p>
            <a:r>
              <a:rPr lang="en-US" sz="4500" dirty="0"/>
              <a:t>C                                            B</a:t>
            </a:r>
            <a:br>
              <a:rPr lang="en-US" sz="4500" dirty="0"/>
            </a:br>
            <a:r>
              <a:rPr lang="en-US" sz="4500" dirty="0"/>
              <a:t>for thy judgments are made manifest,</a:t>
            </a:r>
          </a:p>
          <a:p>
            <a:r>
              <a:rPr lang="en-US" sz="4500" dirty="0"/>
              <a:t>C                                            B </a:t>
            </a:r>
          </a:p>
          <a:p>
            <a:r>
              <a:rPr lang="en-US" sz="4500" dirty="0"/>
              <a:t>for thy judgments are made manifest.</a:t>
            </a:r>
          </a:p>
          <a:p>
            <a:r>
              <a:rPr lang="en-US" sz="4500" dirty="0"/>
              <a:t>G               D                          C      G </a:t>
            </a:r>
            <a:br>
              <a:rPr lang="en-US" sz="4500" dirty="0"/>
            </a:br>
            <a:r>
              <a:rPr lang="en-GB" sz="4500" dirty="0"/>
              <a:t>Great and </a:t>
            </a:r>
            <a:r>
              <a:rPr lang="en-GB" sz="4500" dirty="0" err="1"/>
              <a:t>marvelous</a:t>
            </a:r>
            <a:r>
              <a:rPr lang="en-GB" sz="4500" dirty="0"/>
              <a:t> are thy works.</a:t>
            </a:r>
            <a:endParaRPr lang="en-US" sz="4500" dirty="0"/>
          </a:p>
        </p:txBody>
      </p:sp>
    </p:spTree>
    <p:extLst>
      <p:ext uri="{BB962C8B-B14F-4D97-AF65-F5344CB8AC3E}">
        <p14:creationId xmlns:p14="http://schemas.microsoft.com/office/powerpoint/2010/main" val="109265052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6027</TotalTime>
  <Words>452</Words>
  <Application>Microsoft Macintosh PowerPoint</Application>
  <PresentationFormat>Custom</PresentationFormat>
  <Paragraphs>63</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Cabin</vt:lpstr>
      <vt:lpstr>Calibri</vt:lpstr>
      <vt:lpstr>Calibri Light</vt:lpstr>
      <vt:lpstr>Gill Sans</vt:lpstr>
      <vt:lpstr>Helvetica;Arial</vt:lpstr>
      <vt:lpstr>Times New Roman</vt:lpstr>
      <vt:lpstr>ヒラギノ角ゴ ProN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 H</dc:creator>
  <cp:keywords/>
  <dc:description/>
  <cp:lastModifiedBy>C H</cp:lastModifiedBy>
  <cp:revision>148</cp:revision>
  <cp:lastPrinted>1601-01-01T00:00:00Z</cp:lastPrinted>
  <dcterms:created xsi:type="dcterms:W3CDTF">2015-11-11T12:13:52Z</dcterms:created>
  <dcterms:modified xsi:type="dcterms:W3CDTF">2015-12-13T13:41:15Z</dcterms:modified>
</cp:coreProperties>
</file>