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85" r:id="rId1"/>
  </p:sldMasterIdLst>
  <p:notesMasterIdLst>
    <p:notesMasterId r:id="rId13"/>
  </p:notesMasterIdLst>
  <p:sldIdLst>
    <p:sldId id="256" r:id="rId2"/>
    <p:sldId id="275" r:id="rId3"/>
    <p:sldId id="260" r:id="rId4"/>
    <p:sldId id="261" r:id="rId5"/>
    <p:sldId id="262" r:id="rId6"/>
    <p:sldId id="271" r:id="rId7"/>
    <p:sldId id="263" r:id="rId8"/>
    <p:sldId id="264" r:id="rId9"/>
    <p:sldId id="272" r:id="rId10"/>
    <p:sldId id="273" r:id="rId11"/>
    <p:sldId id="274" r:id="rId12"/>
  </p:sldIdLst>
  <p:sldSz cx="24382413" cy="13716000"/>
  <p:notesSz cx="6858000" cy="9144000"/>
  <p:defaultTextStyle>
    <a:defPPr>
      <a:defRPr lang="en-GB"/>
    </a:defPPr>
    <a:lvl1pPr algn="l" defTabSz="760413" rtl="0" eaLnBrk="0" fontAlgn="base" hangingPunct="0">
      <a:spcBef>
        <a:spcPct val="0"/>
      </a:spcBef>
      <a:spcAft>
        <a:spcPct val="0"/>
      </a:spcAft>
      <a:defRPr sz="6300" kern="1200">
        <a:solidFill>
          <a:schemeClr val="bg1"/>
        </a:solidFill>
        <a:latin typeface="Gill Sans" charset="0"/>
        <a:ea typeface="ヒラギノ角ゴ ProN W3" charset="-128"/>
        <a:cs typeface="ヒラギノ角ゴ ProN W3" charset="-128"/>
      </a:defRPr>
    </a:lvl1pPr>
    <a:lvl2pPr marL="1236663" indent="-474663" algn="l" defTabSz="760413" rtl="0" eaLnBrk="0" fontAlgn="base" hangingPunct="0">
      <a:spcBef>
        <a:spcPct val="0"/>
      </a:spcBef>
      <a:spcAft>
        <a:spcPct val="0"/>
      </a:spcAft>
      <a:defRPr sz="6300" kern="1200">
        <a:solidFill>
          <a:schemeClr val="bg1"/>
        </a:solidFill>
        <a:latin typeface="Gill Sans" charset="0"/>
        <a:ea typeface="ヒラギノ角ゴ ProN W3" charset="-128"/>
        <a:cs typeface="ヒラギノ角ゴ ProN W3" charset="-128"/>
      </a:defRPr>
    </a:lvl2pPr>
    <a:lvl3pPr marL="1903413" indent="-379413" algn="l" defTabSz="760413" rtl="0" eaLnBrk="0" fontAlgn="base" hangingPunct="0">
      <a:spcBef>
        <a:spcPct val="0"/>
      </a:spcBef>
      <a:spcAft>
        <a:spcPct val="0"/>
      </a:spcAft>
      <a:defRPr sz="6300" kern="1200">
        <a:solidFill>
          <a:schemeClr val="bg1"/>
        </a:solidFill>
        <a:latin typeface="Gill Sans" charset="0"/>
        <a:ea typeface="ヒラギノ角ゴ ProN W3" charset="-128"/>
        <a:cs typeface="ヒラギノ角ゴ ProN W3" charset="-128"/>
      </a:defRPr>
    </a:lvl3pPr>
    <a:lvl4pPr marL="2665413" indent="-379413" algn="l" defTabSz="760413" rtl="0" eaLnBrk="0" fontAlgn="base" hangingPunct="0">
      <a:spcBef>
        <a:spcPct val="0"/>
      </a:spcBef>
      <a:spcAft>
        <a:spcPct val="0"/>
      </a:spcAft>
      <a:defRPr sz="6300" kern="1200">
        <a:solidFill>
          <a:schemeClr val="bg1"/>
        </a:solidFill>
        <a:latin typeface="Gill Sans" charset="0"/>
        <a:ea typeface="ヒラギノ角ゴ ProN W3" charset="-128"/>
        <a:cs typeface="ヒラギノ角ゴ ProN W3" charset="-128"/>
      </a:defRPr>
    </a:lvl4pPr>
    <a:lvl5pPr marL="3427413" indent="-379413" algn="l" defTabSz="760413" rtl="0" eaLnBrk="0" fontAlgn="base" hangingPunct="0">
      <a:spcBef>
        <a:spcPct val="0"/>
      </a:spcBef>
      <a:spcAft>
        <a:spcPct val="0"/>
      </a:spcAft>
      <a:defRPr sz="6300" kern="1200">
        <a:solidFill>
          <a:schemeClr val="bg1"/>
        </a:solidFill>
        <a:latin typeface="Gill Sans" charset="0"/>
        <a:ea typeface="ヒラギノ角ゴ ProN W3" charset="-128"/>
        <a:cs typeface="ヒラギノ角ゴ ProN W3" charset="-128"/>
      </a:defRPr>
    </a:lvl5pPr>
    <a:lvl6pPr marL="2286000" algn="l" defTabSz="914400" rtl="0" eaLnBrk="1" latinLnBrk="0" hangingPunct="1">
      <a:defRPr sz="6300" kern="1200">
        <a:solidFill>
          <a:schemeClr val="bg1"/>
        </a:solidFill>
        <a:latin typeface="Gill Sans" charset="0"/>
        <a:ea typeface="ヒラギノ角ゴ ProN W3" charset="-128"/>
        <a:cs typeface="ヒラギノ角ゴ ProN W3" charset="-128"/>
      </a:defRPr>
    </a:lvl6pPr>
    <a:lvl7pPr marL="2743200" algn="l" defTabSz="914400" rtl="0" eaLnBrk="1" latinLnBrk="0" hangingPunct="1">
      <a:defRPr sz="6300" kern="1200">
        <a:solidFill>
          <a:schemeClr val="bg1"/>
        </a:solidFill>
        <a:latin typeface="Gill Sans" charset="0"/>
        <a:ea typeface="ヒラギノ角ゴ ProN W3" charset="-128"/>
        <a:cs typeface="ヒラギノ角ゴ ProN W3" charset="-128"/>
      </a:defRPr>
    </a:lvl7pPr>
    <a:lvl8pPr marL="3200400" algn="l" defTabSz="914400" rtl="0" eaLnBrk="1" latinLnBrk="0" hangingPunct="1">
      <a:defRPr sz="6300" kern="1200">
        <a:solidFill>
          <a:schemeClr val="bg1"/>
        </a:solidFill>
        <a:latin typeface="Gill Sans" charset="0"/>
        <a:ea typeface="ヒラギノ角ゴ ProN W3" charset="-128"/>
        <a:cs typeface="ヒラギノ角ゴ ProN W3" charset="-128"/>
      </a:defRPr>
    </a:lvl8pPr>
    <a:lvl9pPr marL="3657600" algn="l" defTabSz="914400" rtl="0" eaLnBrk="1" latinLnBrk="0" hangingPunct="1">
      <a:defRPr sz="6300" kern="1200">
        <a:solidFill>
          <a:schemeClr val="bg1"/>
        </a:solidFill>
        <a:latin typeface="Gill Sans" charset="0"/>
        <a:ea typeface="ヒラギノ角ゴ ProN W3" charset="-128"/>
        <a:cs typeface="ヒラギノ角ゴ ProN W3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89">
          <p15:clr>
            <a:srgbClr val="A4A3A4"/>
          </p15:clr>
        </p15:guide>
        <p15:guide id="2" pos="1193">
          <p15:clr>
            <a:srgbClr val="A4A3A4"/>
          </p15:clr>
        </p15:guide>
        <p15:guide id="3" orient="horz" pos="7268">
          <p15:clr>
            <a:srgbClr val="A4A3A4"/>
          </p15:clr>
        </p15:guide>
        <p15:guide id="4" pos="14166">
          <p15:clr>
            <a:srgbClr val="A4A3A4"/>
          </p15:clr>
        </p15:guide>
        <p15:guide id="5" pos="160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AE580"/>
    <a:srgbClr val="FCE992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/>
    <p:restoredTop sz="94624"/>
  </p:normalViewPr>
  <p:slideViewPr>
    <p:cSldViewPr showGuides="1">
      <p:cViewPr>
        <p:scale>
          <a:sx n="27" d="100"/>
          <a:sy n="27" d="100"/>
        </p:scale>
        <p:origin x="2184" y="1232"/>
      </p:cViewPr>
      <p:guideLst>
        <p:guide orient="horz" pos="1689"/>
        <p:guide pos="1193"/>
        <p:guide orient="horz" pos="7268"/>
        <p:guide pos="14166"/>
        <p:guide pos="1601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7037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4342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685800"/>
            <a:ext cx="6084888" cy="3424238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43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14345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0FEB57D6-9422-FC43-82E1-CE5B18B2F5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25639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041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2000" kern="1200">
        <a:solidFill>
          <a:srgbClr val="000000"/>
        </a:solidFill>
        <a:latin typeface="Times New Roman" charset="0"/>
        <a:ea typeface="+mn-ea"/>
        <a:cs typeface="+mn-cs"/>
      </a:defRPr>
    </a:lvl1pPr>
    <a:lvl2pPr marL="1236663" indent="-474663" algn="l" defTabSz="76041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2000" kern="1200">
        <a:solidFill>
          <a:srgbClr val="000000"/>
        </a:solidFill>
        <a:latin typeface="Times New Roman" charset="0"/>
        <a:ea typeface="+mn-ea"/>
        <a:cs typeface="+mn-cs"/>
      </a:defRPr>
    </a:lvl2pPr>
    <a:lvl3pPr marL="1903413" indent="-379413" algn="l" defTabSz="76041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2000" kern="1200">
        <a:solidFill>
          <a:srgbClr val="000000"/>
        </a:solidFill>
        <a:latin typeface="Times New Roman" charset="0"/>
        <a:ea typeface="+mn-ea"/>
        <a:cs typeface="+mn-cs"/>
      </a:defRPr>
    </a:lvl3pPr>
    <a:lvl4pPr marL="2665413" indent="-379413" algn="l" defTabSz="76041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2000" kern="1200">
        <a:solidFill>
          <a:srgbClr val="000000"/>
        </a:solidFill>
        <a:latin typeface="Times New Roman" charset="0"/>
        <a:ea typeface="+mn-ea"/>
        <a:cs typeface="+mn-cs"/>
      </a:defRPr>
    </a:lvl4pPr>
    <a:lvl5pPr marL="3427413" indent="-379413" algn="l" defTabSz="76041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2000" kern="1200">
        <a:solidFill>
          <a:srgbClr val="000000"/>
        </a:solidFill>
        <a:latin typeface="Times New Roman" charset="0"/>
        <a:ea typeface="+mn-ea"/>
        <a:cs typeface="+mn-cs"/>
      </a:defRPr>
    </a:lvl5pPr>
    <a:lvl6pPr marL="3809237" algn="l" defTabSz="152369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571086" algn="l" defTabSz="152369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332933" algn="l" defTabSz="152369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6094780" algn="l" defTabSz="152369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5pPr>
            <a:lvl6pPr marL="3884613" indent="-379413" defTabSz="7604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6pPr>
            <a:lvl7pPr marL="4341813" indent="-379413" defTabSz="7604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7pPr>
            <a:lvl8pPr marL="4799013" indent="-379413" defTabSz="7604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8pPr>
            <a:lvl9pPr marL="5256213" indent="-379413" defTabSz="7604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95FC129-6EA8-BF43-91AD-18A2130BB474}" type="slidenum">
              <a:rPr lang="en-US" altLang="en-US" sz="1200">
                <a:latin typeface="Gill Sans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200">
              <a:latin typeface="Gill Sans" charset="0"/>
            </a:endParaRPr>
          </a:p>
        </p:txBody>
      </p:sp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9725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5pPr>
            <a:lvl6pPr marL="3884613" indent="-379413" defTabSz="7604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6pPr>
            <a:lvl7pPr marL="4341813" indent="-379413" defTabSz="7604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7pPr>
            <a:lvl8pPr marL="4799013" indent="-379413" defTabSz="7604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8pPr>
            <a:lvl9pPr marL="5256213" indent="-379413" defTabSz="7604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5183615-207E-B144-B2FC-5AEA9E169D39}" type="slidenum">
              <a:rPr lang="en-US" altLang="en-US" sz="1200">
                <a:latin typeface="Gill Sans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200">
              <a:latin typeface="Gill Sans" charset="0"/>
            </a:endParaRPr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3776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5pPr>
            <a:lvl6pPr marL="3884613" indent="-379413" defTabSz="7604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6pPr>
            <a:lvl7pPr marL="4341813" indent="-379413" defTabSz="7604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7pPr>
            <a:lvl8pPr marL="4799013" indent="-379413" defTabSz="7604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8pPr>
            <a:lvl9pPr marL="5256213" indent="-379413" defTabSz="7604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5183615-207E-B144-B2FC-5AEA9E169D39}" type="slidenum">
              <a:rPr lang="en-US" altLang="en-US" sz="1200">
                <a:latin typeface="Gill Sans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200">
              <a:latin typeface="Gill Sans" charset="0"/>
            </a:endParaRPr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298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5pPr>
            <a:lvl6pPr marL="3884613" indent="-379413" defTabSz="7604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6pPr>
            <a:lvl7pPr marL="4341813" indent="-379413" defTabSz="7604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7pPr>
            <a:lvl8pPr marL="4799013" indent="-379413" defTabSz="7604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8pPr>
            <a:lvl9pPr marL="5256213" indent="-379413" defTabSz="7604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5183615-207E-B144-B2FC-5AEA9E169D39}" type="slidenum">
              <a:rPr lang="en-US" altLang="en-US" sz="1200">
                <a:latin typeface="Gill Sans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200">
              <a:latin typeface="Gill Sans" charset="0"/>
            </a:endParaRPr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225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5pPr>
            <a:lvl6pPr marL="3884613" indent="-379413" defTabSz="7604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6pPr>
            <a:lvl7pPr marL="4341813" indent="-379413" defTabSz="7604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7pPr>
            <a:lvl8pPr marL="4799013" indent="-379413" defTabSz="7604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8pPr>
            <a:lvl9pPr marL="5256213" indent="-379413" defTabSz="7604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5183615-207E-B144-B2FC-5AEA9E169D39}" type="slidenum">
              <a:rPr lang="en-US" altLang="en-US" sz="1200">
                <a:latin typeface="Gill Sans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200">
              <a:latin typeface="Gill Sans" charset="0"/>
            </a:endParaRPr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8748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5pPr>
            <a:lvl6pPr marL="3884613" indent="-379413" defTabSz="7604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6pPr>
            <a:lvl7pPr marL="4341813" indent="-379413" defTabSz="7604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7pPr>
            <a:lvl8pPr marL="4799013" indent="-379413" defTabSz="7604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8pPr>
            <a:lvl9pPr marL="5256213" indent="-379413" defTabSz="7604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5183615-207E-B144-B2FC-5AEA9E169D39}" type="slidenum">
              <a:rPr lang="en-US" altLang="en-US" sz="1200">
                <a:latin typeface="Gill Sans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200">
              <a:latin typeface="Gill Sans" charset="0"/>
            </a:endParaRPr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397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5pPr>
            <a:lvl6pPr marL="3884613" indent="-379413" defTabSz="7604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6pPr>
            <a:lvl7pPr marL="4341813" indent="-379413" defTabSz="7604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7pPr>
            <a:lvl8pPr marL="4799013" indent="-379413" defTabSz="7604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8pPr>
            <a:lvl9pPr marL="5256213" indent="-379413" defTabSz="7604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5183615-207E-B144-B2FC-5AEA9E169D39}" type="slidenum">
              <a:rPr lang="en-US" altLang="en-US" sz="1200">
                <a:latin typeface="Gill Sans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200">
              <a:latin typeface="Gill Sans" charset="0"/>
            </a:endParaRPr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0835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5pPr>
            <a:lvl6pPr marL="3884613" indent="-379413" defTabSz="7604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6pPr>
            <a:lvl7pPr marL="4341813" indent="-379413" defTabSz="7604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7pPr>
            <a:lvl8pPr marL="4799013" indent="-379413" defTabSz="7604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8pPr>
            <a:lvl9pPr marL="5256213" indent="-379413" defTabSz="7604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5183615-207E-B144-B2FC-5AEA9E169D39}" type="slidenum">
              <a:rPr lang="en-US" altLang="en-US" sz="1200">
                <a:latin typeface="Gill Sans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200">
              <a:latin typeface="Gill Sans" charset="0"/>
            </a:endParaRPr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4498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5pPr>
            <a:lvl6pPr marL="3884613" indent="-379413" defTabSz="7604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6pPr>
            <a:lvl7pPr marL="4341813" indent="-379413" defTabSz="7604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7pPr>
            <a:lvl8pPr marL="4799013" indent="-379413" defTabSz="7604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8pPr>
            <a:lvl9pPr marL="5256213" indent="-379413" defTabSz="7604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5183615-207E-B144-B2FC-5AEA9E169D39}" type="slidenum">
              <a:rPr lang="en-US" altLang="en-US" sz="1200">
                <a:latin typeface="Gill Sans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200">
              <a:latin typeface="Gill Sans" charset="0"/>
            </a:endParaRPr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416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5pPr>
            <a:lvl6pPr marL="3884613" indent="-379413" defTabSz="7604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6pPr>
            <a:lvl7pPr marL="4341813" indent="-379413" defTabSz="7604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7pPr>
            <a:lvl8pPr marL="4799013" indent="-379413" defTabSz="7604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8pPr>
            <a:lvl9pPr marL="5256213" indent="-379413" defTabSz="7604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5183615-207E-B144-B2FC-5AEA9E169D39}" type="slidenum">
              <a:rPr lang="en-US" altLang="en-US" sz="1200">
                <a:latin typeface="Gill Sans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200">
              <a:latin typeface="Gill Sans" charset="0"/>
            </a:endParaRPr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311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802" y="2244726"/>
            <a:ext cx="18286810" cy="4775200"/>
          </a:xfrm>
        </p:spPr>
        <p:txBody>
          <a:bodyPr anchor="b"/>
          <a:lstStyle>
            <a:lvl1pPr algn="ctr">
              <a:defRPr sz="11999"/>
            </a:lvl1pPr>
          </a:lstStyle>
          <a:p>
            <a:r>
              <a:rPr lang="sv-S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802" y="7204076"/>
            <a:ext cx="1828681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sv-SE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168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24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8664" y="730250"/>
            <a:ext cx="5257458" cy="11623676"/>
          </a:xfrm>
        </p:spPr>
        <p:txBody>
          <a:bodyPr vert="eaVert"/>
          <a:lstStyle/>
          <a:p>
            <a:r>
              <a:rPr lang="sv-S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291" y="730250"/>
            <a:ext cx="15467593" cy="11623676"/>
          </a:xfrm>
        </p:spPr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42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609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592" y="3419477"/>
            <a:ext cx="21029831" cy="5705474"/>
          </a:xfrm>
        </p:spPr>
        <p:txBody>
          <a:bodyPr anchor="b"/>
          <a:lstStyle>
            <a:lvl1pPr>
              <a:defRPr sz="11999"/>
            </a:lvl1pPr>
          </a:lstStyle>
          <a:p>
            <a:r>
              <a:rPr lang="sv-S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592" y="9178927"/>
            <a:ext cx="21029831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619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291" y="3651250"/>
            <a:ext cx="10362526" cy="8702676"/>
          </a:xfrm>
        </p:spPr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3596" y="3651250"/>
            <a:ext cx="10362526" cy="8702676"/>
          </a:xfrm>
        </p:spPr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017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7" y="730251"/>
            <a:ext cx="21029831" cy="2651126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467" y="3362326"/>
            <a:ext cx="10314903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467" y="5010150"/>
            <a:ext cx="10314903" cy="7369176"/>
          </a:xfrm>
        </p:spPr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3597" y="3362326"/>
            <a:ext cx="10365701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3597" y="5010150"/>
            <a:ext cx="10365701" cy="7369176"/>
          </a:xfrm>
        </p:spPr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12/8/15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469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12/8/15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38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12/8/15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70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sv-S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5701" y="1974851"/>
            <a:ext cx="1234359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37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sv-SE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5701" y="1974851"/>
            <a:ext cx="12343597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r>
              <a:rPr lang="sv-SE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070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12/8/15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23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70883" y="-126776"/>
            <a:ext cx="24753296" cy="16012625"/>
          </a:xfrm>
          <a:prstGeom prst="rect">
            <a:avLst/>
          </a:prstGeom>
        </p:spPr>
      </p:pic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-60325" y="9091613"/>
            <a:ext cx="9731251" cy="2446337"/>
          </a:xfrm>
          <a:prstGeom prst="roundRect">
            <a:avLst>
              <a:gd name="adj" fmla="val 83"/>
            </a:avLst>
          </a:prstGeom>
          <a:solidFill>
            <a:srgbClr val="FFFFFF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149350" y="9556750"/>
            <a:ext cx="10969848" cy="169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5pPr>
            <a:lvl6pPr marL="3884613" indent="-379413" defTabSz="7604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6pPr>
            <a:lvl7pPr marL="4341813" indent="-379413" defTabSz="7604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7pPr>
            <a:lvl8pPr marL="4799013" indent="-379413" defTabSz="7604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8pPr>
            <a:lvl9pPr marL="5256213" indent="-379413" defTabSz="7604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9pPr>
          </a:lstStyle>
          <a:p>
            <a:pPr eaLnBrk="1" hangingPunct="1">
              <a:lnSpc>
                <a:spcPct val="93000"/>
              </a:lnSpc>
              <a:buSzPct val="100000"/>
            </a:pPr>
            <a:r>
              <a:rPr lang="sv-SE" altLang="en-US" sz="5000" b="1" dirty="0" smtClean="0">
                <a:solidFill>
                  <a:srgbClr val="6AAFE3"/>
                </a:solidFill>
                <a:latin typeface="Cabin" charset="0"/>
              </a:rPr>
              <a:t>7 </a:t>
            </a:r>
            <a:r>
              <a:rPr lang="sv-SE" altLang="en-US" sz="5000" b="1" dirty="0" err="1" smtClean="0">
                <a:solidFill>
                  <a:srgbClr val="6AAFE3"/>
                </a:solidFill>
                <a:latin typeface="Cabin" charset="0"/>
              </a:rPr>
              <a:t>Reasons</a:t>
            </a:r>
            <a:r>
              <a:rPr lang="sv-SE" altLang="en-US" sz="5000" b="1" dirty="0" smtClean="0">
                <a:solidFill>
                  <a:srgbClr val="6AAFE3"/>
                </a:solidFill>
                <a:latin typeface="Cabin" charset="0"/>
              </a:rPr>
              <a:t> to </a:t>
            </a:r>
            <a:r>
              <a:rPr lang="sv-SE" altLang="en-US" sz="5000" b="1" dirty="0" err="1" smtClean="0">
                <a:solidFill>
                  <a:srgbClr val="6AAFE3"/>
                </a:solidFill>
                <a:latin typeface="Cabin" charset="0"/>
              </a:rPr>
              <a:t>Study</a:t>
            </a:r>
            <a:r>
              <a:rPr lang="sv-SE" altLang="en-US" sz="5000" b="1" dirty="0" smtClean="0">
                <a:solidFill>
                  <a:srgbClr val="6AAFE3"/>
                </a:solidFill>
                <a:latin typeface="Cabin" charset="0"/>
              </a:rPr>
              <a:t> </a:t>
            </a:r>
            <a:r>
              <a:rPr lang="sv-SE" altLang="en-US" sz="5000" b="1" dirty="0" err="1" smtClean="0">
                <a:solidFill>
                  <a:srgbClr val="6AAFE3"/>
                </a:solidFill>
                <a:latin typeface="Cabin" charset="0"/>
              </a:rPr>
              <a:t>Prophecy</a:t>
            </a:r>
            <a:endParaRPr lang="sv-SE" altLang="en-US" sz="5000" b="1" dirty="0" smtClean="0">
              <a:solidFill>
                <a:srgbClr val="6AAFE3"/>
              </a:solidFill>
              <a:latin typeface="Cabin" charset="0"/>
            </a:endParaRPr>
          </a:p>
          <a:p>
            <a:pPr eaLnBrk="1" hangingPunct="1">
              <a:lnSpc>
                <a:spcPct val="93000"/>
              </a:lnSpc>
              <a:buSzPct val="100000"/>
            </a:pPr>
            <a:r>
              <a:rPr lang="sv-SE" altLang="en-US" sz="5000" dirty="0" smtClean="0">
                <a:solidFill>
                  <a:srgbClr val="6AAFE3"/>
                </a:solidFill>
                <a:latin typeface="Cabin" charset="0"/>
              </a:rPr>
              <a:t>Christian </a:t>
            </a:r>
            <a:r>
              <a:rPr lang="sv-SE" altLang="en-US" sz="5000" dirty="0" err="1" smtClean="0">
                <a:solidFill>
                  <a:srgbClr val="6AAFE3"/>
                </a:solidFill>
                <a:latin typeface="Cabin" charset="0"/>
              </a:rPr>
              <a:t>Hjortland</a:t>
            </a:r>
            <a:r>
              <a:rPr lang="sv-SE" altLang="en-US" sz="5000" dirty="0">
                <a:solidFill>
                  <a:srgbClr val="6AAFE3"/>
                </a:solidFill>
                <a:latin typeface="Cabin" charset="0"/>
              </a:rPr>
              <a:t/>
            </a:r>
            <a:br>
              <a:rPr lang="sv-SE" altLang="en-US" sz="5000" dirty="0">
                <a:solidFill>
                  <a:srgbClr val="6AAFE3"/>
                </a:solidFill>
                <a:latin typeface="Cabin" charset="0"/>
              </a:rPr>
            </a:br>
            <a:endParaRPr lang="sv-SE" altLang="en-US" sz="5000" dirty="0">
              <a:solidFill>
                <a:srgbClr val="6AAFE3"/>
              </a:solidFill>
              <a:latin typeface="Cabi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893888" y="1166813"/>
            <a:ext cx="19874382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9pPr>
          </a:lstStyle>
          <a:p>
            <a:pPr>
              <a:lnSpc>
                <a:spcPct val="93000"/>
              </a:lnSpc>
            </a:pPr>
            <a:r>
              <a:rPr lang="sv-SE" sz="8000" b="1" spc="-1" dirty="0">
                <a:solidFill>
                  <a:srgbClr val="6AAFE3"/>
                </a:solidFill>
                <a:latin typeface="Cabin"/>
                <a:ea typeface="Helvetica;Arial"/>
              </a:rPr>
              <a:t>7. Believe </a:t>
            </a:r>
            <a:r>
              <a:rPr lang="sv-SE" sz="8000" b="1" spc="-1" dirty="0" err="1">
                <a:solidFill>
                  <a:srgbClr val="6AAFE3"/>
                </a:solidFill>
                <a:latin typeface="Cabin"/>
                <a:ea typeface="Helvetica;Arial"/>
              </a:rPr>
              <a:t>that</a:t>
            </a:r>
            <a:r>
              <a:rPr lang="sv-SE" sz="8000" b="1" spc="-1" dirty="0">
                <a:solidFill>
                  <a:srgbClr val="6AAFE3"/>
                </a:solidFill>
                <a:latin typeface="Cabin"/>
                <a:ea typeface="Helvetica;Arial"/>
              </a:rPr>
              <a:t> Jesus is coming </a:t>
            </a:r>
            <a:r>
              <a:rPr lang="sv-SE" sz="8000" b="1" spc="-1" dirty="0" err="1">
                <a:solidFill>
                  <a:srgbClr val="6AAFE3"/>
                </a:solidFill>
                <a:latin typeface="Cabin"/>
                <a:ea typeface="Helvetica;Arial"/>
              </a:rPr>
              <a:t>soon</a:t>
            </a:r>
            <a:endParaRPr lang="sv-SE" sz="8000" b="1" dirty="0"/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6443663" y="4667250"/>
            <a:ext cx="11598275" cy="543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2681288"/>
            <a:ext cx="24382413" cy="8866187"/>
          </a:xfrm>
          <a:prstGeom prst="rect">
            <a:avLst/>
          </a:prstGeom>
          <a:solidFill>
            <a:srgbClr val="6AAFE3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541588" y="3011488"/>
            <a:ext cx="19946937" cy="795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6960" rIns="90000" bIns="45000"/>
          <a:lstStyle>
            <a:lvl1pPr marL="214313" indent="-206375"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1pPr>
            <a:lvl2pPr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2pPr>
            <a:lvl3pPr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3pPr>
            <a:lvl4pPr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4pPr>
            <a:lvl5pPr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5pPr>
            <a:lvl6pPr marL="3884613" indent="-379413" defTabSz="760413" eaLnBrk="0" fontAlgn="base" hangingPunct="0">
              <a:spcBef>
                <a:spcPct val="0"/>
              </a:spcBef>
              <a:spcAft>
                <a:spcPct val="0"/>
              </a:spcAft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6pPr>
            <a:lvl7pPr marL="4341813" indent="-379413" defTabSz="760413" eaLnBrk="0" fontAlgn="base" hangingPunct="0">
              <a:spcBef>
                <a:spcPct val="0"/>
              </a:spcBef>
              <a:spcAft>
                <a:spcPct val="0"/>
              </a:spcAft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7pPr>
            <a:lvl8pPr marL="4799013" indent="-379413" defTabSz="760413" eaLnBrk="0" fontAlgn="base" hangingPunct="0">
              <a:spcBef>
                <a:spcPct val="0"/>
              </a:spcBef>
              <a:spcAft>
                <a:spcPct val="0"/>
              </a:spcAft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8pPr>
            <a:lvl9pPr marL="5256213" indent="-379413" defTabSz="760413" eaLnBrk="0" fontAlgn="base" hangingPunct="0">
              <a:spcBef>
                <a:spcPct val="0"/>
              </a:spcBef>
              <a:spcAft>
                <a:spcPct val="0"/>
              </a:spcAft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9pPr>
          </a:lstStyle>
          <a:p>
            <a:pPr>
              <a:lnSpc>
                <a:spcPct val="93000"/>
              </a:lnSpc>
            </a:pPr>
            <a:r>
              <a:rPr lang="sv-SE" sz="6000" spc="-1" dirty="0">
                <a:solidFill>
                  <a:srgbClr val="FFFFFF"/>
                </a:solidFill>
                <a:latin typeface="Arial"/>
                <a:ea typeface="Helvetica;Arial"/>
              </a:rPr>
              <a:t>Ellen </a:t>
            </a:r>
            <a:r>
              <a:rPr lang="sv-SE" sz="6000" spc="-1" dirty="0" err="1">
                <a:solidFill>
                  <a:srgbClr val="FFFFFF"/>
                </a:solidFill>
                <a:latin typeface="Arial"/>
                <a:ea typeface="Helvetica;Arial"/>
              </a:rPr>
              <a:t>White's</a:t>
            </a:r>
            <a:r>
              <a:rPr lang="sv-SE" sz="6000" spc="-1" dirty="0">
                <a:solidFill>
                  <a:srgbClr val="FFFFFF"/>
                </a:solidFill>
                <a:latin typeface="Arial"/>
                <a:ea typeface="Helvetica;Arial"/>
              </a:rPr>
              <a:t> </a:t>
            </a:r>
            <a:r>
              <a:rPr lang="sv-SE" sz="6000" spc="-1" dirty="0" err="1">
                <a:solidFill>
                  <a:srgbClr val="FFFFFF"/>
                </a:solidFill>
                <a:latin typeface="Arial"/>
                <a:ea typeface="Helvetica;Arial"/>
              </a:rPr>
              <a:t>first</a:t>
            </a:r>
            <a:r>
              <a:rPr lang="sv-SE" sz="6000" spc="-1" dirty="0">
                <a:solidFill>
                  <a:srgbClr val="FFFFFF"/>
                </a:solidFill>
                <a:latin typeface="Arial"/>
                <a:ea typeface="Helvetica;Arial"/>
              </a:rPr>
              <a:t> vision.</a:t>
            </a:r>
            <a:endParaRPr lang="sv-SE" sz="6000" dirty="0"/>
          </a:p>
          <a:p>
            <a:pPr>
              <a:lnSpc>
                <a:spcPct val="93000"/>
              </a:lnSpc>
            </a:pPr>
            <a:r>
              <a:rPr lang="sv-SE" sz="6000" spc="-1" dirty="0">
                <a:solidFill>
                  <a:srgbClr val="FFFFFF"/>
                </a:solidFill>
                <a:latin typeface="Arial"/>
                <a:ea typeface="Helvetica;Arial"/>
              </a:rPr>
              <a:t> </a:t>
            </a:r>
            <a:endParaRPr lang="sv-SE" sz="6000" dirty="0"/>
          </a:p>
          <a:p>
            <a:pPr>
              <a:lnSpc>
                <a:spcPct val="93000"/>
              </a:lnSpc>
            </a:pPr>
            <a:r>
              <a:rPr lang="sv-SE" sz="6000" b="1" spc="-1" dirty="0">
                <a:solidFill>
                  <a:srgbClr val="FFFFFF"/>
                </a:solidFill>
                <a:latin typeface="Arial"/>
                <a:ea typeface="Helvetica;Arial"/>
              </a:rPr>
              <a:t>2 Peter 3:3-4</a:t>
            </a:r>
            <a:endParaRPr lang="sv-SE" sz="6000" dirty="0"/>
          </a:p>
        </p:txBody>
      </p:sp>
      <p:pic>
        <p:nvPicPr>
          <p:cNvPr id="16391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72175" y="11974513"/>
            <a:ext cx="3816350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0370311" y="5178792"/>
            <a:ext cx="11598275" cy="543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1270" y="3959957"/>
            <a:ext cx="11542712" cy="733193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883487" y="10834014"/>
            <a:ext cx="15710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Photo: </a:t>
            </a:r>
            <a:r>
              <a:rPr lang="en-US" sz="1400" dirty="0" err="1" smtClean="0"/>
              <a:t>Joiseyshowa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959463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893888" y="1166813"/>
            <a:ext cx="19874382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9pPr>
          </a:lstStyle>
          <a:p>
            <a:pPr>
              <a:lnSpc>
                <a:spcPct val="101000"/>
              </a:lnSpc>
            </a:pPr>
            <a:r>
              <a:rPr lang="sv-SE" sz="8000" b="1" spc="-1" dirty="0">
                <a:solidFill>
                  <a:srgbClr val="6AAFE3"/>
                </a:solidFill>
                <a:latin typeface="Cabin"/>
                <a:ea typeface="Helvetica;Arial"/>
              </a:rPr>
              <a:t>7 </a:t>
            </a:r>
            <a:r>
              <a:rPr lang="sv-SE" sz="8000" b="1" spc="-1" dirty="0" err="1">
                <a:solidFill>
                  <a:srgbClr val="6AAFE3"/>
                </a:solidFill>
                <a:latin typeface="Cabin"/>
                <a:ea typeface="Helvetica;Arial"/>
              </a:rPr>
              <a:t>Reasons</a:t>
            </a:r>
            <a:r>
              <a:rPr lang="sv-SE" sz="8000" b="1" spc="-1" dirty="0">
                <a:solidFill>
                  <a:srgbClr val="6AAFE3"/>
                </a:solidFill>
                <a:latin typeface="Cabin"/>
                <a:ea typeface="Helvetica;Arial"/>
              </a:rPr>
              <a:t> </a:t>
            </a:r>
            <a:r>
              <a:rPr lang="sv-SE" sz="8000" b="1" spc="-1" dirty="0" err="1">
                <a:solidFill>
                  <a:srgbClr val="6AAFE3"/>
                </a:solidFill>
                <a:latin typeface="Cabin"/>
                <a:ea typeface="Helvetica;Arial"/>
              </a:rPr>
              <a:t>Why</a:t>
            </a:r>
            <a:r>
              <a:rPr lang="sv-SE" sz="8000" b="1" spc="-1" dirty="0">
                <a:solidFill>
                  <a:srgbClr val="6AAFE3"/>
                </a:solidFill>
                <a:latin typeface="Cabin"/>
                <a:ea typeface="Helvetica;Arial"/>
              </a:rPr>
              <a:t> </a:t>
            </a:r>
            <a:r>
              <a:rPr lang="sv-SE" sz="8000" b="1" spc="-1" dirty="0" err="1">
                <a:solidFill>
                  <a:srgbClr val="6AAFE3"/>
                </a:solidFill>
                <a:latin typeface="Cabin"/>
                <a:ea typeface="Helvetica;Arial"/>
              </a:rPr>
              <a:t>we</a:t>
            </a:r>
            <a:r>
              <a:rPr lang="sv-SE" sz="8000" b="1" spc="-1" dirty="0">
                <a:solidFill>
                  <a:srgbClr val="6AAFE3"/>
                </a:solidFill>
                <a:latin typeface="Cabin"/>
                <a:ea typeface="Helvetica;Arial"/>
              </a:rPr>
              <a:t> </a:t>
            </a:r>
            <a:r>
              <a:rPr lang="sv-SE" sz="8000" b="1" spc="-1" dirty="0" err="1">
                <a:solidFill>
                  <a:srgbClr val="6AAFE3"/>
                </a:solidFill>
                <a:latin typeface="Cabin"/>
                <a:ea typeface="Helvetica;Arial"/>
              </a:rPr>
              <a:t>Need</a:t>
            </a:r>
            <a:r>
              <a:rPr lang="sv-SE" sz="8000" b="1" spc="-1" dirty="0">
                <a:solidFill>
                  <a:srgbClr val="6AAFE3"/>
                </a:solidFill>
                <a:latin typeface="Cabin"/>
                <a:ea typeface="Helvetica;Arial"/>
              </a:rPr>
              <a:t> to </a:t>
            </a:r>
            <a:r>
              <a:rPr lang="sv-SE" sz="8000" b="1" spc="-1" dirty="0" err="1">
                <a:solidFill>
                  <a:srgbClr val="6AAFE3"/>
                </a:solidFill>
                <a:latin typeface="Cabin"/>
                <a:ea typeface="Helvetica;Arial"/>
              </a:rPr>
              <a:t>Study</a:t>
            </a:r>
            <a:r>
              <a:rPr lang="sv-SE" sz="8000" b="1" spc="-1" dirty="0">
                <a:solidFill>
                  <a:srgbClr val="6AAFE3"/>
                </a:solidFill>
                <a:latin typeface="Cabin"/>
                <a:ea typeface="Helvetica;Arial"/>
              </a:rPr>
              <a:t> </a:t>
            </a:r>
            <a:r>
              <a:rPr lang="sv-SE" sz="8000" b="1" spc="-1" dirty="0" err="1">
                <a:solidFill>
                  <a:srgbClr val="6AAFE3"/>
                </a:solidFill>
                <a:latin typeface="Cabin"/>
                <a:ea typeface="Helvetica;Arial"/>
              </a:rPr>
              <a:t>Prophecy</a:t>
            </a:r>
            <a:endParaRPr lang="sv-SE" sz="8000" b="1" dirty="0"/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6443663" y="4667250"/>
            <a:ext cx="11598275" cy="543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2681288"/>
            <a:ext cx="24382413" cy="8866187"/>
          </a:xfrm>
          <a:prstGeom prst="rect">
            <a:avLst/>
          </a:prstGeom>
          <a:solidFill>
            <a:srgbClr val="6AAFE3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541588" y="3011488"/>
            <a:ext cx="19946937" cy="795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6960" rIns="90000" bIns="45000"/>
          <a:lstStyle>
            <a:lvl1pPr marL="214313" indent="-206375"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1pPr>
            <a:lvl2pPr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2pPr>
            <a:lvl3pPr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3pPr>
            <a:lvl4pPr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4pPr>
            <a:lvl5pPr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5pPr>
            <a:lvl6pPr marL="3884613" indent="-379413" defTabSz="760413" eaLnBrk="0" fontAlgn="base" hangingPunct="0">
              <a:spcBef>
                <a:spcPct val="0"/>
              </a:spcBef>
              <a:spcAft>
                <a:spcPct val="0"/>
              </a:spcAft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6pPr>
            <a:lvl7pPr marL="4341813" indent="-379413" defTabSz="760413" eaLnBrk="0" fontAlgn="base" hangingPunct="0">
              <a:spcBef>
                <a:spcPct val="0"/>
              </a:spcBef>
              <a:spcAft>
                <a:spcPct val="0"/>
              </a:spcAft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7pPr>
            <a:lvl8pPr marL="4799013" indent="-379413" defTabSz="760413" eaLnBrk="0" fontAlgn="base" hangingPunct="0">
              <a:spcBef>
                <a:spcPct val="0"/>
              </a:spcBef>
              <a:spcAft>
                <a:spcPct val="0"/>
              </a:spcAft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8pPr>
            <a:lvl9pPr marL="5256213" indent="-379413" defTabSz="760413" eaLnBrk="0" fontAlgn="base" hangingPunct="0">
              <a:spcBef>
                <a:spcPct val="0"/>
              </a:spcBef>
              <a:spcAft>
                <a:spcPct val="0"/>
              </a:spcAft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9pPr>
          </a:lstStyle>
          <a:p>
            <a:pPr>
              <a:lnSpc>
                <a:spcPct val="93000"/>
              </a:lnSpc>
            </a:pPr>
            <a:r>
              <a:rPr lang="sv-SE" sz="6000" spc="-1" dirty="0">
                <a:solidFill>
                  <a:srgbClr val="FFFFFF"/>
                </a:solidFill>
                <a:latin typeface="Arial"/>
                <a:ea typeface="Helvetica;Arial"/>
              </a:rPr>
              <a:t>1. To understand </a:t>
            </a:r>
            <a:r>
              <a:rPr lang="sv-SE" sz="6000" spc="-1" dirty="0" err="1">
                <a:solidFill>
                  <a:srgbClr val="FFFFFF"/>
                </a:solidFill>
                <a:latin typeface="Arial"/>
                <a:ea typeface="Helvetica;Arial"/>
              </a:rPr>
              <a:t>God's</a:t>
            </a:r>
            <a:r>
              <a:rPr lang="sv-SE" sz="6000" spc="-1" dirty="0">
                <a:solidFill>
                  <a:srgbClr val="FFFFFF"/>
                </a:solidFill>
                <a:latin typeface="Arial"/>
                <a:ea typeface="Helvetica;Arial"/>
              </a:rPr>
              <a:t> plan and </a:t>
            </a:r>
            <a:r>
              <a:rPr lang="sv-SE" sz="6000" spc="-1" dirty="0" err="1">
                <a:solidFill>
                  <a:srgbClr val="FFFFFF"/>
                </a:solidFill>
                <a:latin typeface="Arial"/>
                <a:ea typeface="Helvetica;Arial"/>
              </a:rPr>
              <a:t>that</a:t>
            </a:r>
            <a:r>
              <a:rPr lang="sv-SE" sz="6000" spc="-1" dirty="0">
                <a:solidFill>
                  <a:srgbClr val="FFFFFF"/>
                </a:solidFill>
                <a:latin typeface="Arial"/>
                <a:ea typeface="Helvetica;Arial"/>
              </a:rPr>
              <a:t> </a:t>
            </a:r>
            <a:r>
              <a:rPr lang="sv-SE" sz="6000" spc="-1" dirty="0" err="1">
                <a:solidFill>
                  <a:srgbClr val="FFFFFF"/>
                </a:solidFill>
                <a:latin typeface="Arial"/>
                <a:ea typeface="Helvetica;Arial"/>
              </a:rPr>
              <a:t>He</a:t>
            </a:r>
            <a:r>
              <a:rPr lang="sv-SE" sz="6000" spc="-1" dirty="0">
                <a:solidFill>
                  <a:srgbClr val="FFFFFF"/>
                </a:solidFill>
                <a:latin typeface="Arial"/>
                <a:ea typeface="Helvetica;Arial"/>
              </a:rPr>
              <a:t> is in </a:t>
            </a:r>
            <a:r>
              <a:rPr lang="sv-SE" sz="6000" spc="-1" dirty="0" err="1">
                <a:solidFill>
                  <a:srgbClr val="FFFFFF"/>
                </a:solidFill>
                <a:latin typeface="Arial"/>
                <a:ea typeface="Helvetica;Arial"/>
              </a:rPr>
              <a:t>control</a:t>
            </a:r>
            <a:endParaRPr lang="sv-SE" sz="6000" dirty="0"/>
          </a:p>
          <a:p>
            <a:pPr>
              <a:lnSpc>
                <a:spcPct val="93000"/>
              </a:lnSpc>
            </a:pPr>
            <a:r>
              <a:rPr lang="sv-SE" sz="6000" spc="-1" dirty="0">
                <a:solidFill>
                  <a:srgbClr val="FFFFFF"/>
                </a:solidFill>
                <a:latin typeface="Arial"/>
                <a:ea typeface="Helvetica;Arial"/>
              </a:rPr>
              <a:t>2. It </a:t>
            </a:r>
            <a:r>
              <a:rPr lang="sv-SE" sz="6000" spc="-1" dirty="0" err="1">
                <a:solidFill>
                  <a:srgbClr val="FFFFFF"/>
                </a:solidFill>
                <a:latin typeface="Arial"/>
                <a:ea typeface="Helvetica;Arial"/>
              </a:rPr>
              <a:t>will</a:t>
            </a:r>
            <a:r>
              <a:rPr lang="sv-SE" sz="6000" spc="-1" dirty="0">
                <a:solidFill>
                  <a:srgbClr val="FFFFFF"/>
                </a:solidFill>
                <a:latin typeface="Arial"/>
                <a:ea typeface="Helvetica;Arial"/>
              </a:rPr>
              <a:t> </a:t>
            </a:r>
            <a:r>
              <a:rPr lang="sv-SE" sz="6000" spc="-1" dirty="0" err="1">
                <a:solidFill>
                  <a:srgbClr val="FFFFFF"/>
                </a:solidFill>
                <a:latin typeface="Arial"/>
                <a:ea typeface="Helvetica;Arial"/>
              </a:rPr>
              <a:t>increase</a:t>
            </a:r>
            <a:r>
              <a:rPr lang="sv-SE" sz="6000" spc="-1" dirty="0">
                <a:solidFill>
                  <a:srgbClr val="FFFFFF"/>
                </a:solidFill>
                <a:latin typeface="Arial"/>
                <a:ea typeface="Helvetica;Arial"/>
              </a:rPr>
              <a:t> </a:t>
            </a:r>
            <a:r>
              <a:rPr lang="sv-SE" sz="6000" spc="-1" dirty="0" err="1">
                <a:solidFill>
                  <a:srgbClr val="FFFFFF"/>
                </a:solidFill>
                <a:latin typeface="Arial"/>
                <a:ea typeface="Helvetica;Arial"/>
              </a:rPr>
              <a:t>our</a:t>
            </a:r>
            <a:r>
              <a:rPr lang="sv-SE" sz="6000" spc="-1" dirty="0">
                <a:solidFill>
                  <a:srgbClr val="FFFFFF"/>
                </a:solidFill>
                <a:latin typeface="Arial"/>
                <a:ea typeface="Helvetica;Arial"/>
              </a:rPr>
              <a:t> </a:t>
            </a:r>
            <a:r>
              <a:rPr lang="sv-SE" sz="6000" spc="-1" dirty="0" err="1">
                <a:solidFill>
                  <a:srgbClr val="FFFFFF"/>
                </a:solidFill>
                <a:latin typeface="Arial"/>
                <a:ea typeface="Helvetica;Arial"/>
              </a:rPr>
              <a:t>faith</a:t>
            </a:r>
            <a:endParaRPr lang="sv-SE" sz="6000" dirty="0"/>
          </a:p>
          <a:p>
            <a:pPr>
              <a:lnSpc>
                <a:spcPct val="93000"/>
              </a:lnSpc>
            </a:pPr>
            <a:r>
              <a:rPr lang="sv-SE" sz="6000" spc="-1" dirty="0">
                <a:solidFill>
                  <a:srgbClr val="FFFFFF"/>
                </a:solidFill>
                <a:latin typeface="Arial"/>
                <a:ea typeface="Helvetica;Arial"/>
              </a:rPr>
              <a:t>3. So </a:t>
            </a:r>
            <a:r>
              <a:rPr lang="sv-SE" sz="6000" spc="-1" dirty="0" err="1">
                <a:solidFill>
                  <a:srgbClr val="FFFFFF"/>
                </a:solidFill>
                <a:latin typeface="Arial"/>
                <a:ea typeface="Helvetica;Arial"/>
              </a:rPr>
              <a:t>that</a:t>
            </a:r>
            <a:r>
              <a:rPr lang="sv-SE" sz="6000" spc="-1" dirty="0">
                <a:solidFill>
                  <a:srgbClr val="FFFFFF"/>
                </a:solidFill>
                <a:latin typeface="Arial"/>
                <a:ea typeface="Helvetica;Arial"/>
              </a:rPr>
              <a:t> God </a:t>
            </a:r>
            <a:r>
              <a:rPr lang="sv-SE" sz="6000" spc="-1" dirty="0" err="1">
                <a:solidFill>
                  <a:srgbClr val="FFFFFF"/>
                </a:solidFill>
                <a:latin typeface="Arial"/>
                <a:ea typeface="Helvetica;Arial"/>
              </a:rPr>
              <a:t>can</a:t>
            </a:r>
            <a:r>
              <a:rPr lang="sv-SE" sz="6000" spc="-1" dirty="0">
                <a:solidFill>
                  <a:srgbClr val="FFFFFF"/>
                </a:solidFill>
                <a:latin typeface="Arial"/>
                <a:ea typeface="Helvetica;Arial"/>
              </a:rPr>
              <a:t> save </a:t>
            </a:r>
            <a:r>
              <a:rPr lang="sv-SE" sz="6000" spc="-1" dirty="0" err="1">
                <a:solidFill>
                  <a:srgbClr val="FFFFFF"/>
                </a:solidFill>
                <a:latin typeface="Arial"/>
                <a:ea typeface="Helvetica;Arial"/>
              </a:rPr>
              <a:t>us</a:t>
            </a:r>
            <a:r>
              <a:rPr lang="sv-SE" sz="6000" spc="-1" dirty="0">
                <a:solidFill>
                  <a:srgbClr val="FFFFFF"/>
                </a:solidFill>
                <a:latin typeface="Arial"/>
                <a:ea typeface="Helvetica;Arial"/>
              </a:rPr>
              <a:t> and make </a:t>
            </a:r>
            <a:r>
              <a:rPr lang="sv-SE" sz="6000" spc="-1" dirty="0" err="1">
                <a:solidFill>
                  <a:srgbClr val="FFFFFF"/>
                </a:solidFill>
                <a:latin typeface="Arial"/>
                <a:ea typeface="Helvetica;Arial"/>
              </a:rPr>
              <a:t>us</a:t>
            </a:r>
            <a:r>
              <a:rPr lang="sv-SE" sz="6000" spc="-1" dirty="0">
                <a:solidFill>
                  <a:srgbClr val="FFFFFF"/>
                </a:solidFill>
                <a:latin typeface="Arial"/>
                <a:ea typeface="Helvetica;Arial"/>
              </a:rPr>
              <a:t> </a:t>
            </a:r>
            <a:r>
              <a:rPr lang="sv-SE" sz="6000" spc="-1" dirty="0" err="1">
                <a:solidFill>
                  <a:srgbClr val="FFFFFF"/>
                </a:solidFill>
                <a:latin typeface="Arial"/>
                <a:ea typeface="Helvetica;Arial"/>
              </a:rPr>
              <a:t>prosper</a:t>
            </a:r>
            <a:endParaRPr lang="sv-SE" sz="6000" dirty="0"/>
          </a:p>
          <a:p>
            <a:pPr>
              <a:lnSpc>
                <a:spcPct val="93000"/>
              </a:lnSpc>
            </a:pPr>
            <a:r>
              <a:rPr lang="sv-SE" sz="6000" spc="-1" dirty="0">
                <a:solidFill>
                  <a:srgbClr val="FFFFFF"/>
                </a:solidFill>
                <a:latin typeface="Arial"/>
                <a:ea typeface="Helvetica;Arial"/>
              </a:rPr>
              <a:t>4. Jesus </a:t>
            </a:r>
            <a:r>
              <a:rPr lang="sv-SE" sz="6000" spc="-1" dirty="0" err="1">
                <a:solidFill>
                  <a:srgbClr val="FFFFFF"/>
                </a:solidFill>
                <a:latin typeface="Arial"/>
                <a:ea typeface="Helvetica;Arial"/>
              </a:rPr>
              <a:t>encourages</a:t>
            </a:r>
            <a:r>
              <a:rPr lang="sv-SE" sz="6000" spc="-1" dirty="0">
                <a:solidFill>
                  <a:srgbClr val="FFFFFF"/>
                </a:solidFill>
                <a:latin typeface="Arial"/>
                <a:ea typeface="Helvetica;Arial"/>
              </a:rPr>
              <a:t> </a:t>
            </a:r>
            <a:r>
              <a:rPr lang="sv-SE" sz="6000" spc="-1" dirty="0" err="1">
                <a:solidFill>
                  <a:srgbClr val="FFFFFF"/>
                </a:solidFill>
                <a:latin typeface="Arial"/>
                <a:ea typeface="Helvetica;Arial"/>
              </a:rPr>
              <a:t>us</a:t>
            </a:r>
            <a:r>
              <a:rPr lang="sv-SE" sz="6000" spc="-1" dirty="0">
                <a:solidFill>
                  <a:srgbClr val="FFFFFF"/>
                </a:solidFill>
                <a:latin typeface="Arial"/>
                <a:ea typeface="Helvetica;Arial"/>
              </a:rPr>
              <a:t> to </a:t>
            </a:r>
            <a:r>
              <a:rPr lang="sv-SE" sz="6000" spc="-1" dirty="0" err="1">
                <a:solidFill>
                  <a:srgbClr val="FFFFFF"/>
                </a:solidFill>
                <a:latin typeface="Arial"/>
                <a:ea typeface="Helvetica;Arial"/>
              </a:rPr>
              <a:t>study</a:t>
            </a:r>
            <a:r>
              <a:rPr lang="sv-SE" sz="6000" spc="-1" dirty="0">
                <a:solidFill>
                  <a:srgbClr val="FFFFFF"/>
                </a:solidFill>
                <a:latin typeface="Arial"/>
                <a:ea typeface="Helvetica;Arial"/>
              </a:rPr>
              <a:t> it</a:t>
            </a:r>
            <a:endParaRPr lang="sv-SE" sz="6000" dirty="0"/>
          </a:p>
          <a:p>
            <a:pPr>
              <a:lnSpc>
                <a:spcPct val="93000"/>
              </a:lnSpc>
            </a:pPr>
            <a:r>
              <a:rPr lang="sv-SE" sz="6000" spc="-1" dirty="0">
                <a:solidFill>
                  <a:srgbClr val="FFFFFF"/>
                </a:solidFill>
                <a:latin typeface="Arial"/>
                <a:ea typeface="Helvetica;Arial"/>
              </a:rPr>
              <a:t>5. To be </a:t>
            </a:r>
            <a:r>
              <a:rPr lang="sv-SE" sz="6000" spc="-1" dirty="0" err="1">
                <a:solidFill>
                  <a:srgbClr val="FFFFFF"/>
                </a:solidFill>
                <a:latin typeface="Arial"/>
                <a:ea typeface="Helvetica;Arial"/>
              </a:rPr>
              <a:t>able</a:t>
            </a:r>
            <a:r>
              <a:rPr lang="sv-SE" sz="6000" spc="-1" dirty="0">
                <a:solidFill>
                  <a:srgbClr val="FFFFFF"/>
                </a:solidFill>
                <a:latin typeface="Arial"/>
                <a:ea typeface="Helvetica;Arial"/>
              </a:rPr>
              <a:t> to finish </a:t>
            </a:r>
            <a:r>
              <a:rPr lang="sv-SE" sz="6000" spc="-1" dirty="0" err="1">
                <a:solidFill>
                  <a:srgbClr val="FFFFFF"/>
                </a:solidFill>
                <a:latin typeface="Arial"/>
                <a:ea typeface="Helvetica;Arial"/>
              </a:rPr>
              <a:t>our</a:t>
            </a:r>
            <a:r>
              <a:rPr lang="sv-SE" sz="6000" spc="-1" dirty="0">
                <a:solidFill>
                  <a:srgbClr val="FFFFFF"/>
                </a:solidFill>
                <a:latin typeface="Arial"/>
                <a:ea typeface="Helvetica;Arial"/>
              </a:rPr>
              <a:t> mission</a:t>
            </a:r>
            <a:endParaRPr lang="sv-SE" sz="6000" dirty="0"/>
          </a:p>
          <a:p>
            <a:pPr>
              <a:lnSpc>
                <a:spcPct val="93000"/>
              </a:lnSpc>
            </a:pPr>
            <a:r>
              <a:rPr lang="sv-SE" sz="6000" spc="-1" dirty="0">
                <a:solidFill>
                  <a:srgbClr val="FFFFFF"/>
                </a:solidFill>
                <a:latin typeface="Arial"/>
                <a:ea typeface="Helvetica;Arial"/>
              </a:rPr>
              <a:t>6. To get to </a:t>
            </a:r>
            <a:r>
              <a:rPr lang="sv-SE" sz="6000" spc="-1" dirty="0" err="1">
                <a:solidFill>
                  <a:srgbClr val="FFFFFF"/>
                </a:solidFill>
                <a:latin typeface="Arial"/>
                <a:ea typeface="Helvetica;Arial"/>
              </a:rPr>
              <a:t>know</a:t>
            </a:r>
            <a:r>
              <a:rPr lang="sv-SE" sz="6000" spc="-1" dirty="0">
                <a:solidFill>
                  <a:srgbClr val="FFFFFF"/>
                </a:solidFill>
                <a:latin typeface="Arial"/>
                <a:ea typeface="Helvetica;Arial"/>
              </a:rPr>
              <a:t> Jesus</a:t>
            </a:r>
            <a:endParaRPr lang="sv-SE" sz="6000" dirty="0"/>
          </a:p>
          <a:p>
            <a:pPr>
              <a:lnSpc>
                <a:spcPct val="93000"/>
              </a:lnSpc>
            </a:pPr>
            <a:r>
              <a:rPr lang="sv-SE" sz="6000" spc="-1" dirty="0">
                <a:solidFill>
                  <a:srgbClr val="FFFFFF"/>
                </a:solidFill>
                <a:latin typeface="Arial"/>
                <a:ea typeface="Helvetica;Arial"/>
              </a:rPr>
              <a:t>7. Believe </a:t>
            </a:r>
            <a:r>
              <a:rPr lang="sv-SE" sz="6000" spc="-1" dirty="0" err="1">
                <a:solidFill>
                  <a:srgbClr val="FFFFFF"/>
                </a:solidFill>
                <a:latin typeface="Arial"/>
                <a:ea typeface="Helvetica;Arial"/>
              </a:rPr>
              <a:t>that</a:t>
            </a:r>
            <a:r>
              <a:rPr lang="sv-SE" sz="6000" spc="-1" dirty="0">
                <a:solidFill>
                  <a:srgbClr val="FFFFFF"/>
                </a:solidFill>
                <a:latin typeface="Arial"/>
                <a:ea typeface="Helvetica;Arial"/>
              </a:rPr>
              <a:t> Jesus is coming </a:t>
            </a:r>
            <a:r>
              <a:rPr lang="sv-SE" sz="6000" spc="-1" dirty="0" err="1">
                <a:solidFill>
                  <a:srgbClr val="FFFFFF"/>
                </a:solidFill>
                <a:latin typeface="Arial"/>
                <a:ea typeface="Helvetica;Arial"/>
              </a:rPr>
              <a:t>soon</a:t>
            </a:r>
            <a:endParaRPr lang="sv-SE" sz="6000" dirty="0"/>
          </a:p>
        </p:txBody>
      </p:sp>
      <p:pic>
        <p:nvPicPr>
          <p:cNvPr id="16391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72175" y="11974513"/>
            <a:ext cx="3816350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2091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4142" y="0"/>
            <a:ext cx="19442959" cy="1374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25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893887" y="1166813"/>
            <a:ext cx="20594637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sv-SE" sz="7300" b="1" spc="-1" dirty="0">
                <a:solidFill>
                  <a:srgbClr val="6AAFE3"/>
                </a:solidFill>
                <a:latin typeface="Cabin"/>
                <a:ea typeface="Helvetica;Arial"/>
              </a:rPr>
              <a:t>1. To understand </a:t>
            </a:r>
            <a:r>
              <a:rPr lang="sv-SE" sz="7300" b="1" spc="-1" dirty="0" err="1">
                <a:solidFill>
                  <a:srgbClr val="6AAFE3"/>
                </a:solidFill>
                <a:latin typeface="Cabin"/>
                <a:ea typeface="Helvetica;Arial"/>
              </a:rPr>
              <a:t>God's</a:t>
            </a:r>
            <a:r>
              <a:rPr lang="sv-SE" sz="7300" b="1" spc="-1" dirty="0">
                <a:solidFill>
                  <a:srgbClr val="6AAFE3"/>
                </a:solidFill>
                <a:latin typeface="Cabin"/>
                <a:ea typeface="Helvetica;Arial"/>
              </a:rPr>
              <a:t> plan and </a:t>
            </a:r>
            <a:r>
              <a:rPr lang="sv-SE" sz="7300" b="1" spc="-1" dirty="0" err="1">
                <a:solidFill>
                  <a:srgbClr val="6AAFE3"/>
                </a:solidFill>
                <a:latin typeface="Cabin"/>
                <a:ea typeface="Helvetica;Arial"/>
              </a:rPr>
              <a:t>that</a:t>
            </a:r>
            <a:r>
              <a:rPr lang="sv-SE" sz="7300" b="1" spc="-1" dirty="0">
                <a:solidFill>
                  <a:srgbClr val="6AAFE3"/>
                </a:solidFill>
                <a:latin typeface="Cabin"/>
                <a:ea typeface="Helvetica;Arial"/>
              </a:rPr>
              <a:t> </a:t>
            </a:r>
            <a:r>
              <a:rPr lang="sv-SE" sz="7300" b="1" spc="-1" dirty="0" err="1">
                <a:solidFill>
                  <a:srgbClr val="6AAFE3"/>
                </a:solidFill>
                <a:latin typeface="Cabin"/>
                <a:ea typeface="Helvetica;Arial"/>
              </a:rPr>
              <a:t>He</a:t>
            </a:r>
            <a:r>
              <a:rPr lang="sv-SE" sz="7300" b="1" spc="-1" dirty="0">
                <a:solidFill>
                  <a:srgbClr val="6AAFE3"/>
                </a:solidFill>
                <a:latin typeface="Cabin"/>
                <a:ea typeface="Helvetica;Arial"/>
              </a:rPr>
              <a:t> is in </a:t>
            </a:r>
            <a:r>
              <a:rPr lang="sv-SE" sz="7300" b="1" spc="-1" dirty="0" err="1">
                <a:solidFill>
                  <a:srgbClr val="6AAFE3"/>
                </a:solidFill>
                <a:latin typeface="Cabin"/>
                <a:ea typeface="Helvetica;Arial"/>
              </a:rPr>
              <a:t>control</a:t>
            </a:r>
            <a:endParaRPr lang="sv-SE" sz="7300" b="1" dirty="0"/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6443663" y="4667250"/>
            <a:ext cx="11598275" cy="543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2681288"/>
            <a:ext cx="24382413" cy="8866187"/>
          </a:xfrm>
          <a:prstGeom prst="rect">
            <a:avLst/>
          </a:prstGeom>
          <a:solidFill>
            <a:srgbClr val="6AAFE3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541588" y="3011488"/>
            <a:ext cx="19946937" cy="795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6960" rIns="90000" bIns="45000"/>
          <a:lstStyle>
            <a:lvl1pPr marL="214313" indent="-206375"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1pPr>
            <a:lvl2pPr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2pPr>
            <a:lvl3pPr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3pPr>
            <a:lvl4pPr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4pPr>
            <a:lvl5pPr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5pPr>
            <a:lvl6pPr marL="3884613" indent="-379413" defTabSz="760413" eaLnBrk="0" fontAlgn="base" hangingPunct="0">
              <a:spcBef>
                <a:spcPct val="0"/>
              </a:spcBef>
              <a:spcAft>
                <a:spcPct val="0"/>
              </a:spcAft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6pPr>
            <a:lvl7pPr marL="4341813" indent="-379413" defTabSz="760413" eaLnBrk="0" fontAlgn="base" hangingPunct="0">
              <a:spcBef>
                <a:spcPct val="0"/>
              </a:spcBef>
              <a:spcAft>
                <a:spcPct val="0"/>
              </a:spcAft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7pPr>
            <a:lvl8pPr marL="4799013" indent="-379413" defTabSz="760413" eaLnBrk="0" fontAlgn="base" hangingPunct="0">
              <a:spcBef>
                <a:spcPct val="0"/>
              </a:spcBef>
              <a:spcAft>
                <a:spcPct val="0"/>
              </a:spcAft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8pPr>
            <a:lvl9pPr marL="5256213" indent="-379413" defTabSz="760413" eaLnBrk="0" fontAlgn="base" hangingPunct="0">
              <a:spcBef>
                <a:spcPct val="0"/>
              </a:spcBef>
              <a:spcAft>
                <a:spcPct val="0"/>
              </a:spcAft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9pPr>
          </a:lstStyle>
          <a:p>
            <a:pPr>
              <a:lnSpc>
                <a:spcPct val="93000"/>
              </a:lnSpc>
            </a:pPr>
            <a:r>
              <a:rPr lang="sv-SE" sz="6000" spc="-1" dirty="0">
                <a:solidFill>
                  <a:srgbClr val="FFFFFF"/>
                </a:solidFill>
                <a:latin typeface="Arial"/>
                <a:ea typeface="Helvetica;Arial"/>
              </a:rPr>
              <a:t>”</a:t>
            </a:r>
            <a:r>
              <a:rPr lang="sv-SE" sz="6000" spc="-1" dirty="0" err="1">
                <a:solidFill>
                  <a:srgbClr val="FFFFFF"/>
                </a:solidFill>
                <a:latin typeface="Arial"/>
                <a:ea typeface="Helvetica;Arial"/>
              </a:rPr>
              <a:t>Surely</a:t>
            </a:r>
            <a:r>
              <a:rPr lang="sv-SE" sz="6000" spc="-1" dirty="0">
                <a:solidFill>
                  <a:srgbClr val="FFFFFF"/>
                </a:solidFill>
                <a:latin typeface="Arial"/>
                <a:ea typeface="Helvetica;Arial"/>
              </a:rPr>
              <a:t> the Lord God </a:t>
            </a:r>
            <a:r>
              <a:rPr lang="sv-SE" sz="6000" spc="-1" dirty="0" err="1">
                <a:solidFill>
                  <a:srgbClr val="FFFFFF"/>
                </a:solidFill>
                <a:latin typeface="Arial"/>
                <a:ea typeface="Helvetica;Arial"/>
              </a:rPr>
              <a:t>does</a:t>
            </a:r>
            <a:r>
              <a:rPr lang="sv-SE" sz="6000" spc="-1" dirty="0">
                <a:solidFill>
                  <a:srgbClr val="FFFFFF"/>
                </a:solidFill>
                <a:latin typeface="Arial"/>
                <a:ea typeface="Helvetica;Arial"/>
              </a:rPr>
              <a:t> </a:t>
            </a:r>
            <a:r>
              <a:rPr lang="sv-SE" sz="6000" spc="-1" dirty="0" err="1">
                <a:solidFill>
                  <a:srgbClr val="FFFFFF"/>
                </a:solidFill>
                <a:latin typeface="Arial"/>
                <a:ea typeface="Helvetica;Arial"/>
              </a:rPr>
              <a:t>nothing</a:t>
            </a:r>
            <a:r>
              <a:rPr lang="sv-SE" sz="6000" spc="-1" dirty="0">
                <a:solidFill>
                  <a:srgbClr val="FFFFFF"/>
                </a:solidFill>
                <a:latin typeface="Arial"/>
                <a:ea typeface="Helvetica;Arial"/>
              </a:rPr>
              <a:t>, </a:t>
            </a:r>
            <a:r>
              <a:rPr lang="sv-SE" sz="6000" spc="-1" dirty="0" err="1">
                <a:solidFill>
                  <a:srgbClr val="FFFFFF"/>
                </a:solidFill>
                <a:latin typeface="Arial"/>
                <a:ea typeface="Helvetica;Arial"/>
              </a:rPr>
              <a:t>unless</a:t>
            </a:r>
            <a:r>
              <a:rPr lang="sv-SE" sz="6000" spc="-1" dirty="0">
                <a:solidFill>
                  <a:srgbClr val="FFFFFF"/>
                </a:solidFill>
                <a:latin typeface="Arial"/>
                <a:ea typeface="Helvetica;Arial"/>
              </a:rPr>
              <a:t> </a:t>
            </a:r>
            <a:r>
              <a:rPr lang="sv-SE" sz="6000" spc="-1" dirty="0" err="1">
                <a:solidFill>
                  <a:srgbClr val="FFFFFF"/>
                </a:solidFill>
                <a:latin typeface="Arial"/>
                <a:ea typeface="Helvetica;Arial"/>
              </a:rPr>
              <a:t>He</a:t>
            </a:r>
            <a:r>
              <a:rPr lang="sv-SE" sz="6000" spc="-1" dirty="0">
                <a:solidFill>
                  <a:srgbClr val="FFFFFF"/>
                </a:solidFill>
                <a:latin typeface="Arial"/>
                <a:ea typeface="Helvetica;Arial"/>
              </a:rPr>
              <a:t> </a:t>
            </a:r>
            <a:r>
              <a:rPr lang="sv-SE" sz="6000" spc="-1" dirty="0" err="1">
                <a:solidFill>
                  <a:srgbClr val="FFFFFF"/>
                </a:solidFill>
                <a:latin typeface="Arial"/>
                <a:ea typeface="Helvetica;Arial"/>
              </a:rPr>
              <a:t>reveals</a:t>
            </a:r>
            <a:r>
              <a:rPr lang="sv-SE" sz="6000" spc="-1" dirty="0">
                <a:solidFill>
                  <a:srgbClr val="FFFFFF"/>
                </a:solidFill>
                <a:latin typeface="Arial"/>
                <a:ea typeface="Helvetica;Arial"/>
              </a:rPr>
              <a:t> </a:t>
            </a:r>
            <a:r>
              <a:rPr lang="sv-SE" sz="6000" spc="-1" dirty="0" err="1">
                <a:solidFill>
                  <a:srgbClr val="FFFFFF"/>
                </a:solidFill>
                <a:latin typeface="Arial"/>
                <a:ea typeface="Helvetica;Arial"/>
              </a:rPr>
              <a:t>His</a:t>
            </a:r>
            <a:r>
              <a:rPr lang="sv-SE" sz="6000" spc="-1" dirty="0">
                <a:solidFill>
                  <a:srgbClr val="FFFFFF"/>
                </a:solidFill>
                <a:latin typeface="Arial"/>
                <a:ea typeface="Helvetica;Arial"/>
              </a:rPr>
              <a:t> </a:t>
            </a:r>
            <a:r>
              <a:rPr lang="sv-SE" sz="6000" spc="-1" dirty="0" err="1">
                <a:solidFill>
                  <a:srgbClr val="FFFFFF"/>
                </a:solidFill>
                <a:latin typeface="Arial"/>
                <a:ea typeface="Helvetica;Arial"/>
              </a:rPr>
              <a:t>secret</a:t>
            </a:r>
            <a:r>
              <a:rPr lang="sv-SE" sz="6000" spc="-1" dirty="0">
                <a:solidFill>
                  <a:srgbClr val="FFFFFF"/>
                </a:solidFill>
                <a:latin typeface="Arial"/>
                <a:ea typeface="Helvetica;Arial"/>
              </a:rPr>
              <a:t> to </a:t>
            </a:r>
            <a:r>
              <a:rPr lang="sv-SE" sz="6000" spc="-1" dirty="0" err="1">
                <a:solidFill>
                  <a:srgbClr val="FFFFFF"/>
                </a:solidFill>
                <a:latin typeface="Arial"/>
                <a:ea typeface="Helvetica;Arial"/>
              </a:rPr>
              <a:t>His</a:t>
            </a:r>
            <a:r>
              <a:rPr lang="sv-SE" sz="6000" spc="-1" dirty="0">
                <a:solidFill>
                  <a:srgbClr val="FFFFFF"/>
                </a:solidFill>
                <a:latin typeface="Arial"/>
                <a:ea typeface="Helvetica;Arial"/>
              </a:rPr>
              <a:t> </a:t>
            </a:r>
            <a:r>
              <a:rPr lang="sv-SE" sz="6000" spc="-1" dirty="0" err="1">
                <a:solidFill>
                  <a:srgbClr val="FFFFFF"/>
                </a:solidFill>
                <a:latin typeface="Arial"/>
                <a:ea typeface="Helvetica;Arial"/>
              </a:rPr>
              <a:t>servants</a:t>
            </a:r>
            <a:r>
              <a:rPr lang="sv-SE" sz="6000" spc="-1" dirty="0">
                <a:solidFill>
                  <a:srgbClr val="FFFFFF"/>
                </a:solidFill>
                <a:latin typeface="Arial"/>
                <a:ea typeface="Helvetica;Arial"/>
              </a:rPr>
              <a:t> the </a:t>
            </a:r>
            <a:r>
              <a:rPr lang="sv-SE" sz="6000" spc="-1" dirty="0" err="1">
                <a:solidFill>
                  <a:srgbClr val="FFFFFF"/>
                </a:solidFill>
                <a:latin typeface="Arial"/>
                <a:ea typeface="Helvetica;Arial"/>
              </a:rPr>
              <a:t>prophets</a:t>
            </a:r>
            <a:r>
              <a:rPr lang="sv-SE" sz="6000" spc="-1" dirty="0">
                <a:solidFill>
                  <a:srgbClr val="FFFFFF"/>
                </a:solidFill>
                <a:latin typeface="Arial"/>
                <a:ea typeface="Helvetica;Arial"/>
              </a:rPr>
              <a:t>.”</a:t>
            </a:r>
            <a:endParaRPr lang="sv-SE" sz="6000" dirty="0"/>
          </a:p>
          <a:p>
            <a:pPr algn="r">
              <a:lnSpc>
                <a:spcPct val="93000"/>
              </a:lnSpc>
            </a:pPr>
            <a:r>
              <a:rPr lang="sv-SE" sz="6000" spc="-1" dirty="0">
                <a:solidFill>
                  <a:srgbClr val="FFFFFF"/>
                </a:solidFill>
                <a:latin typeface="Arial"/>
                <a:ea typeface="Helvetica;Arial"/>
              </a:rPr>
              <a:t>Amos 3:7</a:t>
            </a:r>
            <a:endParaRPr lang="sv-SE" sz="6000" dirty="0"/>
          </a:p>
        </p:txBody>
      </p:sp>
      <p:pic>
        <p:nvPicPr>
          <p:cNvPr id="16391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72175" y="11974513"/>
            <a:ext cx="3816350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005" y="5872597"/>
            <a:ext cx="8368606" cy="523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817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893888" y="1166813"/>
            <a:ext cx="19874382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9pPr>
          </a:lstStyle>
          <a:p>
            <a:pPr>
              <a:lnSpc>
                <a:spcPct val="93000"/>
              </a:lnSpc>
            </a:pPr>
            <a:r>
              <a:rPr lang="sv-SE" sz="8000" b="1" spc="-1" dirty="0">
                <a:solidFill>
                  <a:srgbClr val="6AAFE3"/>
                </a:solidFill>
                <a:latin typeface="Cabin"/>
                <a:ea typeface="Helvetica;Arial"/>
              </a:rPr>
              <a:t>2. It </a:t>
            </a:r>
            <a:r>
              <a:rPr lang="sv-SE" sz="8000" b="1" spc="-1" dirty="0" err="1">
                <a:solidFill>
                  <a:srgbClr val="6AAFE3"/>
                </a:solidFill>
                <a:latin typeface="Cabin"/>
                <a:ea typeface="Helvetica;Arial"/>
              </a:rPr>
              <a:t>will</a:t>
            </a:r>
            <a:r>
              <a:rPr lang="sv-SE" sz="8000" b="1" spc="-1" dirty="0">
                <a:solidFill>
                  <a:srgbClr val="6AAFE3"/>
                </a:solidFill>
                <a:latin typeface="Cabin"/>
                <a:ea typeface="Helvetica;Arial"/>
              </a:rPr>
              <a:t> </a:t>
            </a:r>
            <a:r>
              <a:rPr lang="sv-SE" sz="8000" b="1" spc="-1" dirty="0" err="1">
                <a:solidFill>
                  <a:srgbClr val="6AAFE3"/>
                </a:solidFill>
                <a:latin typeface="Cabin"/>
                <a:ea typeface="Helvetica;Arial"/>
              </a:rPr>
              <a:t>increase</a:t>
            </a:r>
            <a:r>
              <a:rPr lang="sv-SE" sz="8000" b="1" spc="-1" dirty="0">
                <a:solidFill>
                  <a:srgbClr val="6AAFE3"/>
                </a:solidFill>
                <a:latin typeface="Cabin"/>
                <a:ea typeface="Helvetica;Arial"/>
              </a:rPr>
              <a:t> </a:t>
            </a:r>
            <a:r>
              <a:rPr lang="sv-SE" sz="8000" b="1" spc="-1" dirty="0" err="1">
                <a:solidFill>
                  <a:srgbClr val="6AAFE3"/>
                </a:solidFill>
                <a:latin typeface="Cabin"/>
                <a:ea typeface="Helvetica;Arial"/>
              </a:rPr>
              <a:t>our</a:t>
            </a:r>
            <a:r>
              <a:rPr lang="sv-SE" sz="8000" b="1" spc="-1" dirty="0">
                <a:solidFill>
                  <a:srgbClr val="6AAFE3"/>
                </a:solidFill>
                <a:latin typeface="Cabin"/>
                <a:ea typeface="Helvetica;Arial"/>
              </a:rPr>
              <a:t> </a:t>
            </a:r>
            <a:r>
              <a:rPr lang="sv-SE" sz="8000" b="1" spc="-1" dirty="0" err="1">
                <a:solidFill>
                  <a:srgbClr val="6AAFE3"/>
                </a:solidFill>
                <a:latin typeface="Cabin"/>
                <a:ea typeface="Helvetica;Arial"/>
              </a:rPr>
              <a:t>faith</a:t>
            </a:r>
            <a:endParaRPr lang="sv-SE" sz="8000" b="1" dirty="0"/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6443663" y="4667250"/>
            <a:ext cx="11598275" cy="543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2681288"/>
            <a:ext cx="24382413" cy="8866187"/>
          </a:xfrm>
          <a:prstGeom prst="rect">
            <a:avLst/>
          </a:prstGeom>
          <a:solidFill>
            <a:srgbClr val="6AAFE3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541588" y="3011488"/>
            <a:ext cx="19946937" cy="795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6960" rIns="90000" bIns="45000"/>
          <a:lstStyle>
            <a:lvl1pPr marL="214313" indent="-206375"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1pPr>
            <a:lvl2pPr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2pPr>
            <a:lvl3pPr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3pPr>
            <a:lvl4pPr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4pPr>
            <a:lvl5pPr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5pPr>
            <a:lvl6pPr marL="3884613" indent="-379413" defTabSz="760413" eaLnBrk="0" fontAlgn="base" hangingPunct="0">
              <a:spcBef>
                <a:spcPct val="0"/>
              </a:spcBef>
              <a:spcAft>
                <a:spcPct val="0"/>
              </a:spcAft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6pPr>
            <a:lvl7pPr marL="4341813" indent="-379413" defTabSz="760413" eaLnBrk="0" fontAlgn="base" hangingPunct="0">
              <a:spcBef>
                <a:spcPct val="0"/>
              </a:spcBef>
              <a:spcAft>
                <a:spcPct val="0"/>
              </a:spcAft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7pPr>
            <a:lvl8pPr marL="4799013" indent="-379413" defTabSz="760413" eaLnBrk="0" fontAlgn="base" hangingPunct="0">
              <a:spcBef>
                <a:spcPct val="0"/>
              </a:spcBef>
              <a:spcAft>
                <a:spcPct val="0"/>
              </a:spcAft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8pPr>
            <a:lvl9pPr marL="5256213" indent="-379413" defTabSz="760413" eaLnBrk="0" fontAlgn="base" hangingPunct="0">
              <a:spcBef>
                <a:spcPct val="0"/>
              </a:spcBef>
              <a:spcAft>
                <a:spcPct val="0"/>
              </a:spcAft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9pPr>
          </a:lstStyle>
          <a:p>
            <a:pPr>
              <a:lnSpc>
                <a:spcPct val="93000"/>
              </a:lnSpc>
            </a:pPr>
            <a:r>
              <a:rPr lang="sv-SE" sz="6000" spc="-1" dirty="0">
                <a:solidFill>
                  <a:srgbClr val="FFFFFF"/>
                </a:solidFill>
                <a:latin typeface="Arial"/>
                <a:ea typeface="Helvetica;Arial"/>
              </a:rPr>
              <a:t>”And </a:t>
            </a:r>
            <a:r>
              <a:rPr lang="sv-SE" sz="6000" spc="-1" dirty="0" err="1">
                <a:solidFill>
                  <a:srgbClr val="FFFFFF"/>
                </a:solidFill>
                <a:latin typeface="Arial"/>
                <a:ea typeface="Helvetica;Arial"/>
              </a:rPr>
              <a:t>now</a:t>
            </a:r>
            <a:r>
              <a:rPr lang="sv-SE" sz="6000" spc="-1" dirty="0">
                <a:solidFill>
                  <a:srgbClr val="FFFFFF"/>
                </a:solidFill>
                <a:latin typeface="Arial"/>
                <a:ea typeface="Helvetica;Arial"/>
              </a:rPr>
              <a:t> I </a:t>
            </a:r>
            <a:r>
              <a:rPr lang="sv-SE" sz="6000" spc="-1" dirty="0" err="1">
                <a:solidFill>
                  <a:srgbClr val="FFFFFF"/>
                </a:solidFill>
                <a:latin typeface="Arial"/>
                <a:ea typeface="Helvetica;Arial"/>
              </a:rPr>
              <a:t>have</a:t>
            </a:r>
            <a:r>
              <a:rPr lang="sv-SE" sz="6000" spc="-1" dirty="0">
                <a:solidFill>
                  <a:srgbClr val="FFFFFF"/>
                </a:solidFill>
                <a:latin typeface="Arial"/>
                <a:ea typeface="Helvetica;Arial"/>
              </a:rPr>
              <a:t> </a:t>
            </a:r>
            <a:r>
              <a:rPr lang="sv-SE" sz="6000" spc="-1" dirty="0" err="1">
                <a:solidFill>
                  <a:srgbClr val="FFFFFF"/>
                </a:solidFill>
                <a:latin typeface="Arial"/>
                <a:ea typeface="Helvetica;Arial"/>
              </a:rPr>
              <a:t>told</a:t>
            </a:r>
            <a:r>
              <a:rPr lang="sv-SE" sz="6000" spc="-1" dirty="0">
                <a:solidFill>
                  <a:srgbClr val="FFFFFF"/>
                </a:solidFill>
                <a:latin typeface="Arial"/>
                <a:ea typeface="Helvetica;Arial"/>
              </a:rPr>
              <a:t> </a:t>
            </a:r>
            <a:r>
              <a:rPr lang="sv-SE" sz="6000" spc="-1" dirty="0" err="1">
                <a:solidFill>
                  <a:srgbClr val="FFFFFF"/>
                </a:solidFill>
                <a:latin typeface="Arial"/>
                <a:ea typeface="Helvetica;Arial"/>
              </a:rPr>
              <a:t>you</a:t>
            </a:r>
            <a:r>
              <a:rPr lang="sv-SE" sz="6000" spc="-1" dirty="0">
                <a:solidFill>
                  <a:srgbClr val="FFFFFF"/>
                </a:solidFill>
                <a:latin typeface="Arial"/>
                <a:ea typeface="Helvetica;Arial"/>
              </a:rPr>
              <a:t> </a:t>
            </a:r>
            <a:r>
              <a:rPr lang="sv-SE" sz="6000" spc="-1" dirty="0" err="1">
                <a:solidFill>
                  <a:srgbClr val="FFFFFF"/>
                </a:solidFill>
                <a:latin typeface="Arial"/>
                <a:ea typeface="Helvetica;Arial"/>
              </a:rPr>
              <a:t>before</a:t>
            </a:r>
            <a:r>
              <a:rPr lang="sv-SE" sz="6000" spc="-1" dirty="0">
                <a:solidFill>
                  <a:srgbClr val="FFFFFF"/>
                </a:solidFill>
                <a:latin typeface="Arial"/>
                <a:ea typeface="Helvetica;Arial"/>
              </a:rPr>
              <a:t> it come to pass, </a:t>
            </a:r>
            <a:r>
              <a:rPr lang="sv-SE" sz="6000" spc="-1" dirty="0" err="1">
                <a:solidFill>
                  <a:srgbClr val="FFFFFF"/>
                </a:solidFill>
                <a:latin typeface="Arial"/>
                <a:ea typeface="Helvetica;Arial"/>
              </a:rPr>
              <a:t>that</a:t>
            </a:r>
            <a:r>
              <a:rPr lang="sv-SE" sz="6000" spc="-1" dirty="0">
                <a:solidFill>
                  <a:srgbClr val="FFFFFF"/>
                </a:solidFill>
                <a:latin typeface="Arial"/>
                <a:ea typeface="Helvetica;Arial"/>
              </a:rPr>
              <a:t>, </a:t>
            </a:r>
            <a:r>
              <a:rPr lang="sv-SE" sz="6000" spc="-1" dirty="0" err="1">
                <a:solidFill>
                  <a:srgbClr val="FFFFFF"/>
                </a:solidFill>
                <a:latin typeface="Arial"/>
                <a:ea typeface="Helvetica;Arial"/>
              </a:rPr>
              <a:t>when</a:t>
            </a:r>
            <a:r>
              <a:rPr lang="sv-SE" sz="6000" spc="-1" dirty="0">
                <a:solidFill>
                  <a:srgbClr val="FFFFFF"/>
                </a:solidFill>
                <a:latin typeface="Arial"/>
                <a:ea typeface="Helvetica;Arial"/>
              </a:rPr>
              <a:t> it is come to pass, </a:t>
            </a:r>
            <a:r>
              <a:rPr lang="sv-SE" sz="6000" spc="-1" dirty="0" err="1">
                <a:solidFill>
                  <a:srgbClr val="FFFFFF"/>
                </a:solidFill>
                <a:latin typeface="Arial"/>
                <a:ea typeface="Helvetica;Arial"/>
              </a:rPr>
              <a:t>ye</a:t>
            </a:r>
            <a:r>
              <a:rPr lang="sv-SE" sz="6000" spc="-1" dirty="0">
                <a:solidFill>
                  <a:srgbClr val="FFFFFF"/>
                </a:solidFill>
                <a:latin typeface="Arial"/>
                <a:ea typeface="Helvetica;Arial"/>
              </a:rPr>
              <a:t> </a:t>
            </a:r>
            <a:r>
              <a:rPr lang="sv-SE" sz="6000" spc="-1" dirty="0" err="1">
                <a:solidFill>
                  <a:srgbClr val="FFFFFF"/>
                </a:solidFill>
                <a:latin typeface="Arial"/>
                <a:ea typeface="Helvetica;Arial"/>
              </a:rPr>
              <a:t>might</a:t>
            </a:r>
            <a:r>
              <a:rPr lang="sv-SE" sz="6000" spc="-1" dirty="0">
                <a:solidFill>
                  <a:srgbClr val="FFFFFF"/>
                </a:solidFill>
                <a:latin typeface="Arial"/>
                <a:ea typeface="Helvetica;Arial"/>
              </a:rPr>
              <a:t> </a:t>
            </a:r>
            <a:r>
              <a:rPr lang="sv-SE" sz="6000" spc="-1" dirty="0" err="1">
                <a:solidFill>
                  <a:srgbClr val="FFFFFF"/>
                </a:solidFill>
                <a:latin typeface="Arial"/>
                <a:ea typeface="Helvetica;Arial"/>
              </a:rPr>
              <a:t>believe</a:t>
            </a:r>
            <a:r>
              <a:rPr lang="sv-SE" sz="6000" spc="-1" dirty="0">
                <a:solidFill>
                  <a:srgbClr val="FFFFFF"/>
                </a:solidFill>
                <a:latin typeface="Arial"/>
                <a:ea typeface="Helvetica;Arial"/>
              </a:rPr>
              <a:t>.”</a:t>
            </a:r>
            <a:endParaRPr lang="sv-SE" sz="6000" dirty="0"/>
          </a:p>
          <a:p>
            <a:pPr algn="r">
              <a:lnSpc>
                <a:spcPct val="93000"/>
              </a:lnSpc>
            </a:pPr>
            <a:r>
              <a:rPr lang="sv-SE" sz="6000" spc="-1" dirty="0">
                <a:solidFill>
                  <a:srgbClr val="FFFFFF"/>
                </a:solidFill>
                <a:latin typeface="Arial"/>
                <a:ea typeface="Helvetica;Arial"/>
              </a:rPr>
              <a:t>John </a:t>
            </a:r>
            <a:r>
              <a:rPr lang="sv-SE" sz="6000" spc="-1" dirty="0" smtClean="0">
                <a:solidFill>
                  <a:srgbClr val="FFFFFF"/>
                </a:solidFill>
                <a:latin typeface="Arial"/>
                <a:ea typeface="Helvetica;Arial"/>
              </a:rPr>
              <a:t>14:29</a:t>
            </a:r>
            <a:endParaRPr lang="sv-SE" sz="6000" spc="-1" dirty="0">
              <a:solidFill>
                <a:srgbClr val="FFFFFF"/>
              </a:solidFill>
              <a:latin typeface="Arial"/>
              <a:ea typeface="Helvetica;Arial"/>
            </a:endParaRPr>
          </a:p>
          <a:p>
            <a:pPr marL="865188" indent="-857250">
              <a:lnSpc>
                <a:spcPct val="93000"/>
              </a:lnSpc>
              <a:buFont typeface="Arial" charset="0"/>
              <a:buChar char="•"/>
            </a:pPr>
            <a:r>
              <a:rPr lang="sv-SE" sz="6000" spc="-1" dirty="0">
                <a:solidFill>
                  <a:srgbClr val="FFFFFF"/>
                </a:solidFill>
                <a:latin typeface="Arial"/>
                <a:ea typeface="Helvetica;Arial"/>
              </a:rPr>
              <a:t>Luke </a:t>
            </a:r>
            <a:r>
              <a:rPr lang="sv-SE" sz="6000" spc="-1" dirty="0" smtClean="0">
                <a:solidFill>
                  <a:srgbClr val="FFFFFF"/>
                </a:solidFill>
                <a:latin typeface="Arial"/>
                <a:ea typeface="Helvetica;Arial"/>
              </a:rPr>
              <a:t>24:27,32</a:t>
            </a:r>
          </a:p>
          <a:p>
            <a:pPr marL="865188" indent="-857250">
              <a:lnSpc>
                <a:spcPct val="93000"/>
              </a:lnSpc>
              <a:buFont typeface="Arial" charset="0"/>
              <a:buChar char="•"/>
            </a:pPr>
            <a:r>
              <a:rPr lang="sv-SE" sz="6000" spc="-1" dirty="0" smtClean="0">
                <a:solidFill>
                  <a:srgbClr val="FFFFFF"/>
                </a:solidFill>
                <a:latin typeface="Arial"/>
                <a:ea typeface="Helvetica;Arial"/>
              </a:rPr>
              <a:t>1/3 </a:t>
            </a:r>
            <a:r>
              <a:rPr lang="sv-SE" sz="6000" spc="-1" dirty="0" err="1" smtClean="0">
                <a:solidFill>
                  <a:srgbClr val="FFFFFF"/>
                </a:solidFill>
                <a:latin typeface="Arial"/>
                <a:ea typeface="Helvetica;Arial"/>
              </a:rPr>
              <a:t>of</a:t>
            </a:r>
            <a:r>
              <a:rPr lang="sv-SE" sz="6000" spc="-1" dirty="0" smtClean="0">
                <a:solidFill>
                  <a:srgbClr val="FFFFFF"/>
                </a:solidFill>
                <a:latin typeface="Arial"/>
                <a:ea typeface="Helvetica;Arial"/>
              </a:rPr>
              <a:t> the </a:t>
            </a:r>
            <a:r>
              <a:rPr lang="sv-SE" sz="6000" spc="-1" dirty="0" err="1" smtClean="0">
                <a:solidFill>
                  <a:srgbClr val="FFFFFF"/>
                </a:solidFill>
                <a:latin typeface="Arial"/>
                <a:ea typeface="Helvetica;Arial"/>
              </a:rPr>
              <a:t>BIble</a:t>
            </a:r>
            <a:endParaRPr lang="sv-SE" sz="6000" dirty="0"/>
          </a:p>
          <a:p>
            <a:pPr>
              <a:lnSpc>
                <a:spcPct val="93000"/>
              </a:lnSpc>
            </a:pPr>
            <a:endParaRPr lang="sv-SE" sz="6000" dirty="0"/>
          </a:p>
          <a:p>
            <a:pPr>
              <a:lnSpc>
                <a:spcPct val="93000"/>
              </a:lnSpc>
            </a:pPr>
            <a:r>
              <a:rPr lang="sv-SE" sz="6000" spc="-1" dirty="0">
                <a:solidFill>
                  <a:srgbClr val="FFFFFF"/>
                </a:solidFill>
                <a:latin typeface="Arial"/>
                <a:ea typeface="Helvetica;Arial"/>
              </a:rPr>
              <a:t> </a:t>
            </a:r>
            <a:endParaRPr lang="sv-SE" sz="6000" dirty="0"/>
          </a:p>
        </p:txBody>
      </p:sp>
      <p:pic>
        <p:nvPicPr>
          <p:cNvPr id="16391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72175" y="11974513"/>
            <a:ext cx="3816350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6657" y="5652828"/>
            <a:ext cx="7965281" cy="530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2323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893887" y="1166813"/>
            <a:ext cx="20594637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9pPr>
          </a:lstStyle>
          <a:p>
            <a:pPr>
              <a:lnSpc>
                <a:spcPct val="93000"/>
              </a:lnSpc>
            </a:pPr>
            <a:r>
              <a:rPr lang="sv-SE" sz="7900" b="1" spc="-1" dirty="0">
                <a:solidFill>
                  <a:srgbClr val="6AAFE3"/>
                </a:solidFill>
                <a:latin typeface="Cabin"/>
                <a:ea typeface="Helvetica;Arial"/>
              </a:rPr>
              <a:t>3. So </a:t>
            </a:r>
            <a:r>
              <a:rPr lang="sv-SE" sz="7900" b="1" spc="-1" dirty="0" err="1">
                <a:solidFill>
                  <a:srgbClr val="6AAFE3"/>
                </a:solidFill>
                <a:latin typeface="Cabin"/>
                <a:ea typeface="Helvetica;Arial"/>
              </a:rPr>
              <a:t>that</a:t>
            </a:r>
            <a:r>
              <a:rPr lang="sv-SE" sz="7900" b="1" spc="-1" dirty="0">
                <a:solidFill>
                  <a:srgbClr val="6AAFE3"/>
                </a:solidFill>
                <a:latin typeface="Cabin"/>
                <a:ea typeface="Helvetica;Arial"/>
              </a:rPr>
              <a:t> God </a:t>
            </a:r>
            <a:r>
              <a:rPr lang="sv-SE" sz="7900" b="1" spc="-1" dirty="0" err="1">
                <a:solidFill>
                  <a:srgbClr val="6AAFE3"/>
                </a:solidFill>
                <a:latin typeface="Cabin"/>
                <a:ea typeface="Helvetica;Arial"/>
              </a:rPr>
              <a:t>can</a:t>
            </a:r>
            <a:r>
              <a:rPr lang="sv-SE" sz="7900" b="1" spc="-1" dirty="0">
                <a:solidFill>
                  <a:srgbClr val="6AAFE3"/>
                </a:solidFill>
                <a:latin typeface="Cabin"/>
                <a:ea typeface="Helvetica;Arial"/>
              </a:rPr>
              <a:t> save </a:t>
            </a:r>
            <a:r>
              <a:rPr lang="sv-SE" sz="7900" b="1" spc="-1" dirty="0" err="1">
                <a:solidFill>
                  <a:srgbClr val="6AAFE3"/>
                </a:solidFill>
                <a:latin typeface="Cabin"/>
                <a:ea typeface="Helvetica;Arial"/>
              </a:rPr>
              <a:t>us</a:t>
            </a:r>
            <a:r>
              <a:rPr lang="sv-SE" sz="7900" b="1" spc="-1" dirty="0">
                <a:solidFill>
                  <a:srgbClr val="6AAFE3"/>
                </a:solidFill>
                <a:latin typeface="Cabin"/>
                <a:ea typeface="Helvetica;Arial"/>
              </a:rPr>
              <a:t> and make </a:t>
            </a:r>
            <a:r>
              <a:rPr lang="sv-SE" sz="7900" b="1" spc="-1" dirty="0" err="1">
                <a:solidFill>
                  <a:srgbClr val="6AAFE3"/>
                </a:solidFill>
                <a:latin typeface="Cabin"/>
                <a:ea typeface="Helvetica;Arial"/>
              </a:rPr>
              <a:t>us</a:t>
            </a:r>
            <a:r>
              <a:rPr lang="sv-SE" sz="7900" b="1" spc="-1" dirty="0">
                <a:solidFill>
                  <a:srgbClr val="6AAFE3"/>
                </a:solidFill>
                <a:latin typeface="Cabin"/>
                <a:ea typeface="Helvetica;Arial"/>
              </a:rPr>
              <a:t> </a:t>
            </a:r>
            <a:r>
              <a:rPr lang="sv-SE" sz="7900" b="1" spc="-1" dirty="0" err="1">
                <a:solidFill>
                  <a:srgbClr val="6AAFE3"/>
                </a:solidFill>
                <a:latin typeface="Cabin"/>
                <a:ea typeface="Helvetica;Arial"/>
              </a:rPr>
              <a:t>prosper</a:t>
            </a:r>
            <a:endParaRPr lang="sv-SE" sz="7900" b="1" dirty="0"/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6443663" y="4667250"/>
            <a:ext cx="11598275" cy="543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2681288"/>
            <a:ext cx="24382413" cy="8866187"/>
          </a:xfrm>
          <a:prstGeom prst="rect">
            <a:avLst/>
          </a:prstGeom>
          <a:solidFill>
            <a:srgbClr val="6AAFE3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541588" y="3011488"/>
            <a:ext cx="19946937" cy="795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6960" rIns="90000" bIns="45000"/>
          <a:lstStyle>
            <a:lvl1pPr marL="214313" indent="-206375"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1pPr>
            <a:lvl2pPr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2pPr>
            <a:lvl3pPr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3pPr>
            <a:lvl4pPr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4pPr>
            <a:lvl5pPr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5pPr>
            <a:lvl6pPr marL="3884613" indent="-379413" defTabSz="760413" eaLnBrk="0" fontAlgn="base" hangingPunct="0">
              <a:spcBef>
                <a:spcPct val="0"/>
              </a:spcBef>
              <a:spcAft>
                <a:spcPct val="0"/>
              </a:spcAft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6pPr>
            <a:lvl7pPr marL="4341813" indent="-379413" defTabSz="760413" eaLnBrk="0" fontAlgn="base" hangingPunct="0">
              <a:spcBef>
                <a:spcPct val="0"/>
              </a:spcBef>
              <a:spcAft>
                <a:spcPct val="0"/>
              </a:spcAft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7pPr>
            <a:lvl8pPr marL="4799013" indent="-379413" defTabSz="760413" eaLnBrk="0" fontAlgn="base" hangingPunct="0">
              <a:spcBef>
                <a:spcPct val="0"/>
              </a:spcBef>
              <a:spcAft>
                <a:spcPct val="0"/>
              </a:spcAft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8pPr>
            <a:lvl9pPr marL="5256213" indent="-379413" defTabSz="760413" eaLnBrk="0" fontAlgn="base" hangingPunct="0">
              <a:spcBef>
                <a:spcPct val="0"/>
              </a:spcBef>
              <a:spcAft>
                <a:spcPct val="0"/>
              </a:spcAft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9pPr>
          </a:lstStyle>
          <a:p>
            <a:pPr marL="693738" indent="-685800">
              <a:lnSpc>
                <a:spcPct val="93000"/>
              </a:lnSpc>
              <a:buFont typeface="Arial" charset="0"/>
              <a:buChar char="•"/>
            </a:pPr>
            <a:r>
              <a:rPr lang="en-US" sz="6000" spc="-1" dirty="0">
                <a:solidFill>
                  <a:srgbClr val="FFFFFF"/>
                </a:solidFill>
                <a:latin typeface="Arial"/>
                <a:ea typeface="Helvetica;Arial"/>
              </a:rPr>
              <a:t>Jonah 1-2, </a:t>
            </a:r>
            <a:r>
              <a:rPr lang="en-US" sz="6000" spc="-1" dirty="0" smtClean="0">
                <a:solidFill>
                  <a:srgbClr val="FFFFFF"/>
                </a:solidFill>
                <a:latin typeface="Arial"/>
                <a:ea typeface="Helvetica;Arial"/>
              </a:rPr>
              <a:t/>
            </a:r>
            <a:br>
              <a:rPr lang="en-US" sz="6000" spc="-1" dirty="0" smtClean="0">
                <a:solidFill>
                  <a:srgbClr val="FFFFFF"/>
                </a:solidFill>
                <a:latin typeface="Arial"/>
                <a:ea typeface="Helvetica;Arial"/>
              </a:rPr>
            </a:br>
            <a:r>
              <a:rPr lang="en-US" sz="6000" spc="-1" dirty="0" smtClean="0">
                <a:solidFill>
                  <a:srgbClr val="FFFFFF"/>
                </a:solidFill>
                <a:latin typeface="Arial"/>
                <a:ea typeface="Helvetica;Arial"/>
              </a:rPr>
              <a:t>3:3-5,10</a:t>
            </a:r>
            <a:endParaRPr lang="en-US" sz="6000" dirty="0"/>
          </a:p>
          <a:p>
            <a:pPr marL="693738" indent="-685800">
              <a:lnSpc>
                <a:spcPct val="93000"/>
              </a:lnSpc>
              <a:buFont typeface="Arial" charset="0"/>
              <a:buChar char="•"/>
            </a:pPr>
            <a:r>
              <a:rPr lang="en-US" sz="6000" spc="-1" dirty="0">
                <a:solidFill>
                  <a:srgbClr val="FFFFFF"/>
                </a:solidFill>
                <a:latin typeface="Arial"/>
                <a:ea typeface="Helvetica;Arial"/>
              </a:rPr>
              <a:t>(</a:t>
            </a:r>
            <a:r>
              <a:rPr lang="en-US" sz="6000" spc="-1" dirty="0" err="1">
                <a:solidFill>
                  <a:srgbClr val="FFFFFF"/>
                </a:solidFill>
                <a:latin typeface="Arial"/>
                <a:ea typeface="Helvetica;Arial"/>
              </a:rPr>
              <a:t>Jer</a:t>
            </a:r>
            <a:r>
              <a:rPr lang="en-US" sz="6000" spc="-1" dirty="0">
                <a:solidFill>
                  <a:srgbClr val="FFFFFF"/>
                </a:solidFill>
                <a:latin typeface="Arial"/>
                <a:ea typeface="Helvetica;Arial"/>
              </a:rPr>
              <a:t> 18:8-10</a:t>
            </a:r>
            <a:r>
              <a:rPr lang="en-US" sz="6000" spc="-1" dirty="0" smtClean="0">
                <a:solidFill>
                  <a:srgbClr val="FFFFFF"/>
                </a:solidFill>
                <a:latin typeface="Arial"/>
                <a:ea typeface="Helvetica;Arial"/>
              </a:rPr>
              <a:t>)</a:t>
            </a:r>
            <a:endParaRPr lang="en-US" sz="6000" dirty="0"/>
          </a:p>
          <a:p>
            <a:pPr marL="693738" indent="-685800">
              <a:lnSpc>
                <a:spcPct val="93000"/>
              </a:lnSpc>
              <a:buFont typeface="Arial" charset="0"/>
              <a:buChar char="•"/>
            </a:pPr>
            <a:r>
              <a:rPr lang="en-US" sz="6000" spc="-1" dirty="0">
                <a:solidFill>
                  <a:srgbClr val="FFFFFF"/>
                </a:solidFill>
                <a:latin typeface="Arial"/>
                <a:ea typeface="Helvetica;Arial"/>
              </a:rPr>
              <a:t>Matthew </a:t>
            </a:r>
            <a:r>
              <a:rPr lang="en-US" sz="6000" spc="-1" dirty="0" smtClean="0">
                <a:solidFill>
                  <a:srgbClr val="FFFFFF"/>
                </a:solidFill>
                <a:latin typeface="Arial"/>
                <a:ea typeface="Helvetica;Arial"/>
              </a:rPr>
              <a:t>24</a:t>
            </a:r>
          </a:p>
          <a:p>
            <a:pPr marL="693738" indent="-685800">
              <a:lnSpc>
                <a:spcPct val="93000"/>
              </a:lnSpc>
              <a:buFont typeface="Arial" charset="0"/>
              <a:buChar char="•"/>
            </a:pPr>
            <a:r>
              <a:rPr lang="en-US" sz="6000" spc="-1" dirty="0" smtClean="0">
                <a:solidFill>
                  <a:srgbClr val="FFFFFF"/>
                </a:solidFill>
                <a:latin typeface="Arial"/>
                <a:ea typeface="Helvetica;Arial"/>
              </a:rPr>
              <a:t>2 Timothy 3:15</a:t>
            </a:r>
          </a:p>
          <a:p>
            <a:pPr marL="693738" indent="-685800">
              <a:lnSpc>
                <a:spcPct val="93000"/>
              </a:lnSpc>
              <a:buFont typeface="Arial" charset="0"/>
              <a:buChar char="•"/>
            </a:pPr>
            <a:r>
              <a:rPr lang="en-US" sz="6000" spc="-1" dirty="0" smtClean="0">
                <a:solidFill>
                  <a:srgbClr val="FFFFFF"/>
                </a:solidFill>
                <a:latin typeface="Arial"/>
                <a:ea typeface="Helvetica;Arial"/>
              </a:rPr>
              <a:t>2 </a:t>
            </a:r>
            <a:r>
              <a:rPr lang="en-US" sz="6000" spc="-1" dirty="0" err="1" smtClean="0">
                <a:solidFill>
                  <a:srgbClr val="FFFFFF"/>
                </a:solidFill>
                <a:latin typeface="Arial"/>
                <a:ea typeface="Helvetica;Arial"/>
              </a:rPr>
              <a:t>Chron</a:t>
            </a:r>
            <a:r>
              <a:rPr lang="en-US" sz="6000" spc="-1" dirty="0" smtClean="0">
                <a:solidFill>
                  <a:srgbClr val="FFFFFF"/>
                </a:solidFill>
                <a:latin typeface="Arial"/>
                <a:ea typeface="Helvetica;Arial"/>
              </a:rPr>
              <a:t> 20:20</a:t>
            </a:r>
            <a:endParaRPr lang="en-US" sz="6000" dirty="0"/>
          </a:p>
        </p:txBody>
      </p:sp>
      <p:pic>
        <p:nvPicPr>
          <p:cNvPr id="16391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72175" y="11974513"/>
            <a:ext cx="3816350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9598" y="3425320"/>
            <a:ext cx="11067182" cy="737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95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893887" y="1166813"/>
            <a:ext cx="20594637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9pPr>
          </a:lstStyle>
          <a:p>
            <a:pPr>
              <a:lnSpc>
                <a:spcPct val="93000"/>
              </a:lnSpc>
            </a:pPr>
            <a:r>
              <a:rPr lang="sv-SE" sz="7900" b="1" spc="-1" dirty="0">
                <a:solidFill>
                  <a:srgbClr val="6AAFE3"/>
                </a:solidFill>
                <a:latin typeface="Cabin"/>
                <a:ea typeface="Helvetica;Arial"/>
              </a:rPr>
              <a:t>3. So </a:t>
            </a:r>
            <a:r>
              <a:rPr lang="sv-SE" sz="7900" b="1" spc="-1" dirty="0" err="1">
                <a:solidFill>
                  <a:srgbClr val="6AAFE3"/>
                </a:solidFill>
                <a:latin typeface="Cabin"/>
                <a:ea typeface="Helvetica;Arial"/>
              </a:rPr>
              <a:t>that</a:t>
            </a:r>
            <a:r>
              <a:rPr lang="sv-SE" sz="7900" b="1" spc="-1" dirty="0">
                <a:solidFill>
                  <a:srgbClr val="6AAFE3"/>
                </a:solidFill>
                <a:latin typeface="Cabin"/>
                <a:ea typeface="Helvetica;Arial"/>
              </a:rPr>
              <a:t> God </a:t>
            </a:r>
            <a:r>
              <a:rPr lang="sv-SE" sz="7900" b="1" spc="-1" dirty="0" err="1">
                <a:solidFill>
                  <a:srgbClr val="6AAFE3"/>
                </a:solidFill>
                <a:latin typeface="Cabin"/>
                <a:ea typeface="Helvetica;Arial"/>
              </a:rPr>
              <a:t>can</a:t>
            </a:r>
            <a:r>
              <a:rPr lang="sv-SE" sz="7900" b="1" spc="-1" dirty="0">
                <a:solidFill>
                  <a:srgbClr val="6AAFE3"/>
                </a:solidFill>
                <a:latin typeface="Cabin"/>
                <a:ea typeface="Helvetica;Arial"/>
              </a:rPr>
              <a:t> save </a:t>
            </a:r>
            <a:r>
              <a:rPr lang="sv-SE" sz="7900" b="1" spc="-1" dirty="0" err="1">
                <a:solidFill>
                  <a:srgbClr val="6AAFE3"/>
                </a:solidFill>
                <a:latin typeface="Cabin"/>
                <a:ea typeface="Helvetica;Arial"/>
              </a:rPr>
              <a:t>us</a:t>
            </a:r>
            <a:r>
              <a:rPr lang="sv-SE" sz="7900" b="1" spc="-1" dirty="0">
                <a:solidFill>
                  <a:srgbClr val="6AAFE3"/>
                </a:solidFill>
                <a:latin typeface="Cabin"/>
                <a:ea typeface="Helvetica;Arial"/>
              </a:rPr>
              <a:t> and make </a:t>
            </a:r>
            <a:r>
              <a:rPr lang="sv-SE" sz="7900" b="1" spc="-1" dirty="0" err="1">
                <a:solidFill>
                  <a:srgbClr val="6AAFE3"/>
                </a:solidFill>
                <a:latin typeface="Cabin"/>
                <a:ea typeface="Helvetica;Arial"/>
              </a:rPr>
              <a:t>us</a:t>
            </a:r>
            <a:r>
              <a:rPr lang="sv-SE" sz="7900" b="1" spc="-1" dirty="0">
                <a:solidFill>
                  <a:srgbClr val="6AAFE3"/>
                </a:solidFill>
                <a:latin typeface="Cabin"/>
                <a:ea typeface="Helvetica;Arial"/>
              </a:rPr>
              <a:t> </a:t>
            </a:r>
            <a:r>
              <a:rPr lang="sv-SE" sz="7900" b="1" spc="-1" dirty="0" err="1">
                <a:solidFill>
                  <a:srgbClr val="6AAFE3"/>
                </a:solidFill>
                <a:latin typeface="Cabin"/>
                <a:ea typeface="Helvetica;Arial"/>
              </a:rPr>
              <a:t>prosper</a:t>
            </a:r>
            <a:endParaRPr lang="sv-SE" sz="7900" b="1" dirty="0"/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6443663" y="4667250"/>
            <a:ext cx="11598275" cy="543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2681288"/>
            <a:ext cx="24382413" cy="8866187"/>
          </a:xfrm>
          <a:prstGeom prst="rect">
            <a:avLst/>
          </a:prstGeom>
          <a:solidFill>
            <a:srgbClr val="6AAFE3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541588" y="3011488"/>
            <a:ext cx="19946937" cy="795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6960" rIns="90000" bIns="45000"/>
          <a:lstStyle>
            <a:lvl1pPr marL="214313" indent="-206375"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1pPr>
            <a:lvl2pPr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2pPr>
            <a:lvl3pPr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3pPr>
            <a:lvl4pPr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4pPr>
            <a:lvl5pPr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5pPr>
            <a:lvl6pPr marL="3884613" indent="-379413" defTabSz="760413" eaLnBrk="0" fontAlgn="base" hangingPunct="0">
              <a:spcBef>
                <a:spcPct val="0"/>
              </a:spcBef>
              <a:spcAft>
                <a:spcPct val="0"/>
              </a:spcAft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6pPr>
            <a:lvl7pPr marL="4341813" indent="-379413" defTabSz="760413" eaLnBrk="0" fontAlgn="base" hangingPunct="0">
              <a:spcBef>
                <a:spcPct val="0"/>
              </a:spcBef>
              <a:spcAft>
                <a:spcPct val="0"/>
              </a:spcAft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7pPr>
            <a:lvl8pPr marL="4799013" indent="-379413" defTabSz="760413" eaLnBrk="0" fontAlgn="base" hangingPunct="0">
              <a:spcBef>
                <a:spcPct val="0"/>
              </a:spcBef>
              <a:spcAft>
                <a:spcPct val="0"/>
              </a:spcAft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8pPr>
            <a:lvl9pPr marL="5256213" indent="-379413" defTabSz="760413" eaLnBrk="0" fontAlgn="base" hangingPunct="0">
              <a:spcBef>
                <a:spcPct val="0"/>
              </a:spcBef>
              <a:spcAft>
                <a:spcPct val="0"/>
              </a:spcAft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9pPr>
          </a:lstStyle>
          <a:p>
            <a:pPr>
              <a:lnSpc>
                <a:spcPct val="93000"/>
              </a:lnSpc>
            </a:pPr>
            <a:r>
              <a:rPr lang="sv-SE" sz="5400" spc="-1" dirty="0" smtClean="0">
                <a:solidFill>
                  <a:srgbClr val="FFFFFF"/>
                </a:solidFill>
                <a:latin typeface="Arial"/>
                <a:ea typeface="Helvetica;Arial"/>
              </a:rPr>
              <a:t>"</a:t>
            </a:r>
            <a:r>
              <a:rPr lang="sv-SE" sz="5400" b="1" spc="-1" dirty="0" err="1" smtClean="0">
                <a:solidFill>
                  <a:srgbClr val="FAE580"/>
                </a:solidFill>
                <a:latin typeface="Arial"/>
                <a:ea typeface="Helvetica;Arial"/>
              </a:rPr>
              <a:t>When</a:t>
            </a:r>
            <a:r>
              <a:rPr lang="sv-SE" sz="5400" b="1" spc="-1" dirty="0" smtClean="0">
                <a:solidFill>
                  <a:srgbClr val="FAE580"/>
                </a:solidFill>
                <a:latin typeface="Arial"/>
                <a:ea typeface="Helvetica;Arial"/>
              </a:rPr>
              <a:t> </a:t>
            </a:r>
            <a:r>
              <a:rPr lang="sv-SE" sz="5400" b="1" spc="-1" dirty="0">
                <a:solidFill>
                  <a:srgbClr val="FAE580"/>
                </a:solidFill>
                <a:latin typeface="Arial"/>
                <a:ea typeface="Helvetica;Arial"/>
              </a:rPr>
              <a:t>the </a:t>
            </a:r>
            <a:r>
              <a:rPr lang="sv-SE" sz="5400" b="1" spc="-1" dirty="0" err="1">
                <a:solidFill>
                  <a:srgbClr val="FAE580"/>
                </a:solidFill>
                <a:latin typeface="Arial"/>
                <a:ea typeface="Helvetica;Arial"/>
              </a:rPr>
              <a:t>books</a:t>
            </a:r>
            <a:r>
              <a:rPr lang="sv-SE" sz="5400" b="1" spc="-1" dirty="0">
                <a:solidFill>
                  <a:srgbClr val="FAE580"/>
                </a:solidFill>
                <a:latin typeface="Arial"/>
                <a:ea typeface="Helvetica;Arial"/>
              </a:rPr>
              <a:t> </a:t>
            </a:r>
            <a:r>
              <a:rPr lang="sv-SE" sz="5400" b="1" spc="-1" dirty="0" err="1" smtClean="0">
                <a:solidFill>
                  <a:srgbClr val="FAE580"/>
                </a:solidFill>
                <a:latin typeface="Arial"/>
                <a:ea typeface="Helvetica;Arial"/>
              </a:rPr>
              <a:t>of</a:t>
            </a:r>
            <a:r>
              <a:rPr lang="sv-SE" sz="5400" b="1" spc="-1" dirty="0" smtClean="0">
                <a:solidFill>
                  <a:srgbClr val="FAE580"/>
                </a:solidFill>
                <a:latin typeface="Arial"/>
                <a:ea typeface="Helvetica;Arial"/>
              </a:rPr>
              <a:t> Daniel and Revelation </a:t>
            </a:r>
            <a:r>
              <a:rPr lang="sv-SE" sz="5400" b="1" spc="-1" dirty="0" err="1" smtClean="0">
                <a:solidFill>
                  <a:srgbClr val="FAE580"/>
                </a:solidFill>
                <a:latin typeface="Arial"/>
                <a:ea typeface="Helvetica;Arial"/>
              </a:rPr>
              <a:t>are</a:t>
            </a:r>
            <a:r>
              <a:rPr lang="sv-SE" sz="5400" b="1" spc="-1" dirty="0" smtClean="0">
                <a:solidFill>
                  <a:srgbClr val="FAE580"/>
                </a:solidFill>
                <a:latin typeface="Arial"/>
                <a:ea typeface="Helvetica;Arial"/>
              </a:rPr>
              <a:t> </a:t>
            </a:r>
            <a:r>
              <a:rPr lang="sv-SE" sz="5400" b="1" spc="-1" dirty="0" err="1" smtClean="0">
                <a:solidFill>
                  <a:srgbClr val="FAE580"/>
                </a:solidFill>
                <a:latin typeface="Arial"/>
                <a:ea typeface="Helvetica;Arial"/>
              </a:rPr>
              <a:t>better</a:t>
            </a:r>
            <a:r>
              <a:rPr lang="sv-SE" sz="5400" b="1" spc="-1" dirty="0" smtClean="0">
                <a:solidFill>
                  <a:srgbClr val="FAE580"/>
                </a:solidFill>
                <a:latin typeface="Arial"/>
                <a:ea typeface="Helvetica;Arial"/>
              </a:rPr>
              <a:t> </a:t>
            </a:r>
            <a:r>
              <a:rPr lang="sv-SE" sz="5400" b="1" spc="-1" dirty="0" err="1" smtClean="0">
                <a:solidFill>
                  <a:srgbClr val="FAE580"/>
                </a:solidFill>
                <a:latin typeface="Arial"/>
                <a:ea typeface="Helvetica;Arial"/>
              </a:rPr>
              <a:t>understood</a:t>
            </a:r>
            <a:r>
              <a:rPr lang="sv-SE" sz="5400" b="1" spc="-1" dirty="0" smtClean="0">
                <a:solidFill>
                  <a:srgbClr val="FAE580"/>
                </a:solidFill>
                <a:latin typeface="Arial"/>
                <a:ea typeface="Helvetica;Arial"/>
              </a:rPr>
              <a:t>, </a:t>
            </a:r>
            <a:r>
              <a:rPr lang="sv-SE" sz="5400" b="1" spc="-1" dirty="0" err="1" smtClean="0">
                <a:solidFill>
                  <a:srgbClr val="FAE580"/>
                </a:solidFill>
                <a:latin typeface="Arial"/>
                <a:ea typeface="Helvetica;Arial"/>
              </a:rPr>
              <a:t>believers</a:t>
            </a:r>
            <a:r>
              <a:rPr lang="sv-SE" sz="5400" b="1" spc="-1" dirty="0" smtClean="0">
                <a:solidFill>
                  <a:srgbClr val="FAE580"/>
                </a:solidFill>
                <a:latin typeface="Arial"/>
                <a:ea typeface="Helvetica;Arial"/>
              </a:rPr>
              <a:t> </a:t>
            </a:r>
            <a:r>
              <a:rPr lang="sv-SE" sz="5400" b="1" spc="-1" dirty="0" err="1" smtClean="0">
                <a:solidFill>
                  <a:srgbClr val="FAE580"/>
                </a:solidFill>
                <a:latin typeface="Arial"/>
                <a:ea typeface="Helvetica;Arial"/>
              </a:rPr>
              <a:t>will</a:t>
            </a:r>
            <a:r>
              <a:rPr lang="sv-SE" sz="5400" b="1" spc="-1" dirty="0" smtClean="0">
                <a:solidFill>
                  <a:srgbClr val="FAE580"/>
                </a:solidFill>
                <a:latin typeface="Arial"/>
                <a:ea typeface="Helvetica;Arial"/>
              </a:rPr>
              <a:t> </a:t>
            </a:r>
            <a:r>
              <a:rPr lang="sv-SE" sz="5400" b="1" spc="-1" dirty="0" err="1" smtClean="0">
                <a:solidFill>
                  <a:srgbClr val="FAE580"/>
                </a:solidFill>
                <a:latin typeface="Arial"/>
                <a:ea typeface="Helvetica;Arial"/>
              </a:rPr>
              <a:t>have</a:t>
            </a:r>
            <a:r>
              <a:rPr lang="sv-SE" sz="5400" b="1" spc="-1" dirty="0" smtClean="0">
                <a:solidFill>
                  <a:srgbClr val="FAE580"/>
                </a:solidFill>
                <a:latin typeface="Arial"/>
                <a:ea typeface="Helvetica;Arial"/>
              </a:rPr>
              <a:t> an </a:t>
            </a:r>
            <a:r>
              <a:rPr lang="sv-SE" sz="5400" b="1" spc="-1" dirty="0" err="1" smtClean="0">
                <a:solidFill>
                  <a:srgbClr val="FAE580"/>
                </a:solidFill>
                <a:latin typeface="Arial"/>
                <a:ea typeface="Helvetica;Arial"/>
              </a:rPr>
              <a:t>entirely</a:t>
            </a:r>
            <a:r>
              <a:rPr lang="sv-SE" sz="5400" b="1" spc="-1" dirty="0" smtClean="0">
                <a:solidFill>
                  <a:srgbClr val="FAE580"/>
                </a:solidFill>
                <a:latin typeface="Arial"/>
                <a:ea typeface="Helvetica;Arial"/>
              </a:rPr>
              <a:t> different </a:t>
            </a:r>
            <a:r>
              <a:rPr lang="sv-SE" sz="5400" b="1" spc="-1" dirty="0" err="1" smtClean="0">
                <a:solidFill>
                  <a:srgbClr val="FAE580"/>
                </a:solidFill>
                <a:latin typeface="Arial"/>
                <a:ea typeface="Helvetica;Arial"/>
              </a:rPr>
              <a:t>religious</a:t>
            </a:r>
            <a:r>
              <a:rPr lang="sv-SE" sz="5400" b="1" spc="-1" dirty="0" smtClean="0">
                <a:solidFill>
                  <a:srgbClr val="FAE580"/>
                </a:solidFill>
                <a:latin typeface="Arial"/>
                <a:ea typeface="Helvetica;Arial"/>
              </a:rPr>
              <a:t> </a:t>
            </a:r>
            <a:r>
              <a:rPr lang="sv-SE" sz="5400" b="1" spc="-1" dirty="0" err="1" smtClean="0">
                <a:solidFill>
                  <a:srgbClr val="FAE580"/>
                </a:solidFill>
                <a:latin typeface="Arial"/>
                <a:ea typeface="Helvetica;Arial"/>
              </a:rPr>
              <a:t>experience</a:t>
            </a:r>
            <a:r>
              <a:rPr lang="sv-SE" sz="5400" spc="-1" dirty="0" smtClean="0">
                <a:solidFill>
                  <a:srgbClr val="FFFFFF"/>
                </a:solidFill>
                <a:latin typeface="Arial"/>
                <a:ea typeface="Helvetica;Arial"/>
              </a:rPr>
              <a:t>. </a:t>
            </a:r>
            <a:r>
              <a:rPr lang="sv-SE" sz="5400" spc="-1" dirty="0" err="1">
                <a:solidFill>
                  <a:srgbClr val="FFFFFF"/>
                </a:solidFill>
                <a:latin typeface="Arial"/>
                <a:ea typeface="Helvetica;Arial"/>
              </a:rPr>
              <a:t>They</a:t>
            </a:r>
            <a:r>
              <a:rPr lang="sv-SE" sz="5400" spc="-1" dirty="0">
                <a:solidFill>
                  <a:srgbClr val="FFFFFF"/>
                </a:solidFill>
                <a:latin typeface="Arial"/>
                <a:ea typeface="Helvetica;Arial"/>
              </a:rPr>
              <a:t> </a:t>
            </a:r>
            <a:r>
              <a:rPr lang="sv-SE" sz="5400" spc="-1" dirty="0" err="1">
                <a:solidFill>
                  <a:srgbClr val="FFFFFF"/>
                </a:solidFill>
                <a:latin typeface="Arial"/>
                <a:ea typeface="Helvetica;Arial"/>
              </a:rPr>
              <a:t>will</a:t>
            </a:r>
            <a:r>
              <a:rPr lang="sv-SE" sz="5400" spc="-1" dirty="0">
                <a:solidFill>
                  <a:srgbClr val="FFFFFF"/>
                </a:solidFill>
                <a:latin typeface="Arial"/>
                <a:ea typeface="Helvetica;Arial"/>
              </a:rPr>
              <a:t> be given </a:t>
            </a:r>
            <a:r>
              <a:rPr lang="sv-SE" sz="5400" spc="-1" dirty="0" err="1">
                <a:solidFill>
                  <a:srgbClr val="FFFFFF"/>
                </a:solidFill>
                <a:latin typeface="Arial"/>
                <a:ea typeface="Helvetica;Arial"/>
              </a:rPr>
              <a:t>such</a:t>
            </a:r>
            <a:r>
              <a:rPr lang="sv-SE" sz="5400" spc="-1" dirty="0">
                <a:solidFill>
                  <a:srgbClr val="FFFFFF"/>
                </a:solidFill>
                <a:latin typeface="Arial"/>
                <a:ea typeface="Helvetica;Arial"/>
              </a:rPr>
              <a:t> </a:t>
            </a:r>
            <a:r>
              <a:rPr lang="sv-SE" sz="5400" spc="-1" dirty="0" err="1">
                <a:solidFill>
                  <a:srgbClr val="FFFFFF"/>
                </a:solidFill>
                <a:latin typeface="Arial"/>
                <a:ea typeface="Helvetica;Arial"/>
              </a:rPr>
              <a:t>glimpses</a:t>
            </a:r>
            <a:r>
              <a:rPr lang="sv-SE" sz="5400" spc="-1" dirty="0">
                <a:solidFill>
                  <a:srgbClr val="FFFFFF"/>
                </a:solidFill>
                <a:latin typeface="Arial"/>
                <a:ea typeface="Helvetica;Arial"/>
              </a:rPr>
              <a:t> </a:t>
            </a:r>
            <a:r>
              <a:rPr lang="sv-SE" sz="5400" spc="-1" dirty="0" err="1">
                <a:solidFill>
                  <a:srgbClr val="FFFFFF"/>
                </a:solidFill>
                <a:latin typeface="Arial"/>
                <a:ea typeface="Helvetica;Arial"/>
              </a:rPr>
              <a:t>of</a:t>
            </a:r>
            <a:r>
              <a:rPr lang="sv-SE" sz="5400" spc="-1" dirty="0">
                <a:solidFill>
                  <a:srgbClr val="FFFFFF"/>
                </a:solidFill>
                <a:latin typeface="Arial"/>
                <a:ea typeface="Helvetica;Arial"/>
              </a:rPr>
              <a:t> the </a:t>
            </a:r>
            <a:r>
              <a:rPr lang="sv-SE" sz="5400" spc="-1" dirty="0" err="1">
                <a:solidFill>
                  <a:srgbClr val="FFFFFF"/>
                </a:solidFill>
                <a:latin typeface="Arial"/>
                <a:ea typeface="Helvetica;Arial"/>
              </a:rPr>
              <a:t>open</a:t>
            </a:r>
            <a:r>
              <a:rPr lang="sv-SE" sz="5400" spc="-1" dirty="0">
                <a:solidFill>
                  <a:srgbClr val="FFFFFF"/>
                </a:solidFill>
                <a:latin typeface="Arial"/>
                <a:ea typeface="Helvetica;Arial"/>
              </a:rPr>
              <a:t> gates </a:t>
            </a:r>
            <a:r>
              <a:rPr lang="sv-SE" sz="5400" spc="-1" dirty="0" err="1">
                <a:solidFill>
                  <a:srgbClr val="FFFFFF"/>
                </a:solidFill>
                <a:latin typeface="Arial"/>
                <a:ea typeface="Helvetica;Arial"/>
              </a:rPr>
              <a:t>of</a:t>
            </a:r>
            <a:r>
              <a:rPr lang="sv-SE" sz="5400" spc="-1" dirty="0">
                <a:solidFill>
                  <a:srgbClr val="FFFFFF"/>
                </a:solidFill>
                <a:latin typeface="Arial"/>
                <a:ea typeface="Helvetica;Arial"/>
              </a:rPr>
              <a:t> </a:t>
            </a:r>
            <a:r>
              <a:rPr lang="sv-SE" sz="5400" spc="-1" dirty="0" err="1">
                <a:solidFill>
                  <a:srgbClr val="FFFFFF"/>
                </a:solidFill>
                <a:latin typeface="Arial"/>
                <a:ea typeface="Helvetica;Arial"/>
              </a:rPr>
              <a:t>heaven</a:t>
            </a:r>
            <a:r>
              <a:rPr lang="sv-SE" sz="5400" spc="-1" dirty="0">
                <a:solidFill>
                  <a:srgbClr val="FFFFFF"/>
                </a:solidFill>
                <a:latin typeface="Arial"/>
                <a:ea typeface="Helvetica;Arial"/>
              </a:rPr>
              <a:t> </a:t>
            </a:r>
            <a:r>
              <a:rPr lang="sv-SE" sz="5400" spc="-1" dirty="0" err="1">
                <a:solidFill>
                  <a:srgbClr val="FFFFFF"/>
                </a:solidFill>
                <a:latin typeface="Arial"/>
                <a:ea typeface="Helvetica;Arial"/>
              </a:rPr>
              <a:t>that</a:t>
            </a:r>
            <a:r>
              <a:rPr lang="sv-SE" sz="5400" spc="-1" dirty="0">
                <a:solidFill>
                  <a:srgbClr val="FFFFFF"/>
                </a:solidFill>
                <a:latin typeface="Arial"/>
                <a:ea typeface="Helvetica;Arial"/>
              </a:rPr>
              <a:t> </a:t>
            </a:r>
            <a:r>
              <a:rPr lang="sv-SE" sz="5400" spc="-1" dirty="0" err="1">
                <a:solidFill>
                  <a:srgbClr val="FFFFFF"/>
                </a:solidFill>
                <a:latin typeface="Arial"/>
                <a:ea typeface="Helvetica;Arial"/>
              </a:rPr>
              <a:t>heart</a:t>
            </a:r>
            <a:r>
              <a:rPr lang="sv-SE" sz="5400" spc="-1" dirty="0">
                <a:solidFill>
                  <a:srgbClr val="FFFFFF"/>
                </a:solidFill>
                <a:latin typeface="Arial"/>
                <a:ea typeface="Helvetica;Arial"/>
              </a:rPr>
              <a:t> and mind </a:t>
            </a:r>
            <a:r>
              <a:rPr lang="sv-SE" sz="5400" spc="-1" dirty="0" err="1">
                <a:solidFill>
                  <a:srgbClr val="FFFFFF"/>
                </a:solidFill>
                <a:latin typeface="Arial"/>
                <a:ea typeface="Helvetica;Arial"/>
              </a:rPr>
              <a:t>will</a:t>
            </a:r>
            <a:r>
              <a:rPr lang="sv-SE" sz="5400" spc="-1" dirty="0">
                <a:solidFill>
                  <a:srgbClr val="FFFFFF"/>
                </a:solidFill>
                <a:latin typeface="Arial"/>
                <a:ea typeface="Helvetica;Arial"/>
              </a:rPr>
              <a:t> be </a:t>
            </a:r>
            <a:r>
              <a:rPr lang="sv-SE" sz="5400" spc="-1" dirty="0" err="1">
                <a:solidFill>
                  <a:srgbClr val="FFFFFF"/>
                </a:solidFill>
                <a:latin typeface="Arial"/>
                <a:ea typeface="Helvetica;Arial"/>
              </a:rPr>
              <a:t>impressed</a:t>
            </a:r>
            <a:r>
              <a:rPr lang="sv-SE" sz="5400" spc="-1" dirty="0">
                <a:solidFill>
                  <a:srgbClr val="FFFFFF"/>
                </a:solidFill>
                <a:latin typeface="Arial"/>
                <a:ea typeface="Helvetica;Arial"/>
              </a:rPr>
              <a:t> </a:t>
            </a:r>
            <a:r>
              <a:rPr lang="sv-SE" sz="5400" spc="-1" dirty="0" err="1">
                <a:solidFill>
                  <a:srgbClr val="FFFFFF"/>
                </a:solidFill>
                <a:latin typeface="Arial"/>
                <a:ea typeface="Helvetica;Arial"/>
              </a:rPr>
              <a:t>with</a:t>
            </a:r>
            <a:r>
              <a:rPr lang="sv-SE" sz="5400" spc="-1" dirty="0">
                <a:solidFill>
                  <a:srgbClr val="FFFFFF"/>
                </a:solidFill>
                <a:latin typeface="Arial"/>
                <a:ea typeface="Helvetica;Arial"/>
              </a:rPr>
              <a:t> the </a:t>
            </a:r>
            <a:r>
              <a:rPr lang="sv-SE" sz="5400" spc="-1" dirty="0" err="1">
                <a:solidFill>
                  <a:srgbClr val="FFFFFF"/>
                </a:solidFill>
                <a:latin typeface="Arial"/>
                <a:ea typeface="Helvetica;Arial"/>
              </a:rPr>
              <a:t>character</a:t>
            </a:r>
            <a:r>
              <a:rPr lang="sv-SE" sz="5400" spc="-1" dirty="0">
                <a:solidFill>
                  <a:srgbClr val="FFFFFF"/>
                </a:solidFill>
                <a:latin typeface="Arial"/>
                <a:ea typeface="Helvetica;Arial"/>
              </a:rPr>
              <a:t> </a:t>
            </a:r>
            <a:r>
              <a:rPr lang="sv-SE" sz="5400" spc="-1" dirty="0" err="1">
                <a:solidFill>
                  <a:srgbClr val="FFFFFF"/>
                </a:solidFill>
                <a:latin typeface="Arial"/>
                <a:ea typeface="Helvetica;Arial"/>
              </a:rPr>
              <a:t>that</a:t>
            </a:r>
            <a:r>
              <a:rPr lang="sv-SE" sz="5400" spc="-1" dirty="0">
                <a:solidFill>
                  <a:srgbClr val="FFFFFF"/>
                </a:solidFill>
                <a:latin typeface="Arial"/>
                <a:ea typeface="Helvetica;Arial"/>
              </a:rPr>
              <a:t> all must </a:t>
            </a:r>
            <a:r>
              <a:rPr lang="sv-SE" sz="5400" spc="-1" dirty="0" err="1">
                <a:solidFill>
                  <a:srgbClr val="FFFFFF"/>
                </a:solidFill>
                <a:latin typeface="Arial"/>
                <a:ea typeface="Helvetica;Arial"/>
              </a:rPr>
              <a:t>develop</a:t>
            </a:r>
            <a:r>
              <a:rPr lang="sv-SE" sz="5400" spc="-1" dirty="0">
                <a:solidFill>
                  <a:srgbClr val="FFFFFF"/>
                </a:solidFill>
                <a:latin typeface="Arial"/>
                <a:ea typeface="Helvetica;Arial"/>
              </a:rPr>
              <a:t> in order to </a:t>
            </a:r>
            <a:r>
              <a:rPr lang="sv-SE" sz="5400" spc="-1" dirty="0" err="1">
                <a:solidFill>
                  <a:srgbClr val="FFFFFF"/>
                </a:solidFill>
                <a:latin typeface="Arial"/>
                <a:ea typeface="Helvetica;Arial"/>
              </a:rPr>
              <a:t>realize</a:t>
            </a:r>
            <a:r>
              <a:rPr lang="sv-SE" sz="5400" spc="-1" dirty="0">
                <a:solidFill>
                  <a:srgbClr val="FFFFFF"/>
                </a:solidFill>
                <a:latin typeface="Arial"/>
                <a:ea typeface="Helvetica;Arial"/>
              </a:rPr>
              <a:t> the </a:t>
            </a:r>
            <a:r>
              <a:rPr lang="sv-SE" sz="5400" spc="-1" dirty="0" err="1">
                <a:solidFill>
                  <a:srgbClr val="FFFFFF"/>
                </a:solidFill>
                <a:latin typeface="Arial"/>
                <a:ea typeface="Helvetica;Arial"/>
              </a:rPr>
              <a:t>blessedness</a:t>
            </a:r>
            <a:r>
              <a:rPr lang="sv-SE" sz="5400" spc="-1" dirty="0">
                <a:solidFill>
                  <a:srgbClr val="FFFFFF"/>
                </a:solidFill>
                <a:latin typeface="Arial"/>
                <a:ea typeface="Helvetica;Arial"/>
              </a:rPr>
              <a:t> </a:t>
            </a:r>
            <a:r>
              <a:rPr lang="sv-SE" sz="5400" spc="-1" dirty="0" err="1">
                <a:solidFill>
                  <a:srgbClr val="FFFFFF"/>
                </a:solidFill>
                <a:latin typeface="Arial"/>
                <a:ea typeface="Helvetica;Arial"/>
              </a:rPr>
              <a:t>which</a:t>
            </a:r>
            <a:r>
              <a:rPr lang="sv-SE" sz="5400" spc="-1" dirty="0">
                <a:solidFill>
                  <a:srgbClr val="FFFFFF"/>
                </a:solidFill>
                <a:latin typeface="Arial"/>
                <a:ea typeface="Helvetica;Arial"/>
              </a:rPr>
              <a:t> is to be the </a:t>
            </a:r>
            <a:r>
              <a:rPr lang="sv-SE" sz="5400" spc="-1" dirty="0" err="1">
                <a:solidFill>
                  <a:srgbClr val="FFFFFF"/>
                </a:solidFill>
                <a:latin typeface="Arial"/>
                <a:ea typeface="Helvetica;Arial"/>
              </a:rPr>
              <a:t>reward</a:t>
            </a:r>
            <a:r>
              <a:rPr lang="sv-SE" sz="5400" spc="-1" dirty="0">
                <a:solidFill>
                  <a:srgbClr val="FFFFFF"/>
                </a:solidFill>
                <a:latin typeface="Arial"/>
                <a:ea typeface="Helvetica;Arial"/>
              </a:rPr>
              <a:t> </a:t>
            </a:r>
            <a:r>
              <a:rPr lang="sv-SE" sz="5400" spc="-1" dirty="0" err="1">
                <a:solidFill>
                  <a:srgbClr val="FFFFFF"/>
                </a:solidFill>
                <a:latin typeface="Arial"/>
                <a:ea typeface="Helvetica;Arial"/>
              </a:rPr>
              <a:t>of</a:t>
            </a:r>
            <a:r>
              <a:rPr lang="sv-SE" sz="5400" spc="-1" dirty="0">
                <a:solidFill>
                  <a:srgbClr val="FFFFFF"/>
                </a:solidFill>
                <a:latin typeface="Arial"/>
                <a:ea typeface="Helvetica;Arial"/>
              </a:rPr>
              <a:t> the pure in </a:t>
            </a:r>
            <a:r>
              <a:rPr lang="sv-SE" sz="5400" spc="-1" dirty="0" err="1">
                <a:solidFill>
                  <a:srgbClr val="FFFFFF"/>
                </a:solidFill>
                <a:latin typeface="Arial"/>
                <a:ea typeface="Helvetica;Arial"/>
              </a:rPr>
              <a:t>heart</a:t>
            </a:r>
            <a:r>
              <a:rPr lang="sv-SE" sz="5400" spc="-1" dirty="0">
                <a:solidFill>
                  <a:srgbClr val="FFFFFF"/>
                </a:solidFill>
                <a:latin typeface="Arial"/>
                <a:ea typeface="Helvetica;Arial"/>
              </a:rPr>
              <a:t>." </a:t>
            </a:r>
            <a:endParaRPr lang="sv-SE" sz="5400" dirty="0"/>
          </a:p>
          <a:p>
            <a:pPr algn="r">
              <a:lnSpc>
                <a:spcPct val="93000"/>
              </a:lnSpc>
            </a:pPr>
            <a:r>
              <a:rPr lang="sv-SE" sz="5400" spc="-1" dirty="0">
                <a:solidFill>
                  <a:srgbClr val="FFFFFF"/>
                </a:solidFill>
                <a:latin typeface="Arial"/>
                <a:ea typeface="Helvetica;Arial"/>
              </a:rPr>
              <a:t>- </a:t>
            </a:r>
            <a:r>
              <a:rPr lang="sv-SE" sz="5400" spc="-1" dirty="0" err="1">
                <a:solidFill>
                  <a:srgbClr val="FFFFFF"/>
                </a:solidFill>
                <a:latin typeface="Arial"/>
                <a:ea typeface="Helvetica;Arial"/>
              </a:rPr>
              <a:t>Testimonies</a:t>
            </a:r>
            <a:r>
              <a:rPr lang="sv-SE" sz="5400" spc="-1" dirty="0">
                <a:solidFill>
                  <a:srgbClr val="FFFFFF"/>
                </a:solidFill>
                <a:latin typeface="Arial"/>
                <a:ea typeface="Helvetica;Arial"/>
              </a:rPr>
              <a:t> to Ministers, p. 114.</a:t>
            </a:r>
            <a:endParaRPr lang="sv-SE" sz="5400" dirty="0"/>
          </a:p>
        </p:txBody>
      </p:sp>
      <p:pic>
        <p:nvPicPr>
          <p:cNvPr id="16391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72175" y="11974513"/>
            <a:ext cx="3816350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3993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893888" y="1166813"/>
            <a:ext cx="19874382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9pPr>
          </a:lstStyle>
          <a:p>
            <a:pPr>
              <a:lnSpc>
                <a:spcPct val="93000"/>
              </a:lnSpc>
            </a:pPr>
            <a:r>
              <a:rPr lang="sv-SE" sz="8000" b="1" spc="-1" dirty="0">
                <a:solidFill>
                  <a:srgbClr val="6AAFE3"/>
                </a:solidFill>
                <a:latin typeface="Cabin"/>
                <a:ea typeface="Helvetica;Arial"/>
              </a:rPr>
              <a:t>4. Jesus </a:t>
            </a:r>
            <a:r>
              <a:rPr lang="sv-SE" sz="8000" b="1" spc="-1" dirty="0" err="1">
                <a:solidFill>
                  <a:srgbClr val="6AAFE3"/>
                </a:solidFill>
                <a:latin typeface="Cabin"/>
                <a:ea typeface="Helvetica;Arial"/>
              </a:rPr>
              <a:t>encourages</a:t>
            </a:r>
            <a:r>
              <a:rPr lang="sv-SE" sz="8000" b="1" spc="-1" dirty="0">
                <a:solidFill>
                  <a:srgbClr val="6AAFE3"/>
                </a:solidFill>
                <a:latin typeface="Cabin"/>
                <a:ea typeface="Helvetica;Arial"/>
              </a:rPr>
              <a:t> </a:t>
            </a:r>
            <a:r>
              <a:rPr lang="sv-SE" sz="8000" b="1" spc="-1" dirty="0" err="1">
                <a:solidFill>
                  <a:srgbClr val="6AAFE3"/>
                </a:solidFill>
                <a:latin typeface="Cabin"/>
                <a:ea typeface="Helvetica;Arial"/>
              </a:rPr>
              <a:t>us</a:t>
            </a:r>
            <a:r>
              <a:rPr lang="sv-SE" sz="8000" b="1" spc="-1" dirty="0">
                <a:solidFill>
                  <a:srgbClr val="6AAFE3"/>
                </a:solidFill>
                <a:latin typeface="Cabin"/>
                <a:ea typeface="Helvetica;Arial"/>
              </a:rPr>
              <a:t> to </a:t>
            </a:r>
            <a:r>
              <a:rPr lang="sv-SE" sz="8000" b="1" spc="-1" dirty="0" err="1">
                <a:solidFill>
                  <a:srgbClr val="6AAFE3"/>
                </a:solidFill>
                <a:latin typeface="Cabin"/>
                <a:ea typeface="Helvetica;Arial"/>
              </a:rPr>
              <a:t>study</a:t>
            </a:r>
            <a:r>
              <a:rPr lang="sv-SE" sz="8000" b="1" spc="-1" dirty="0">
                <a:solidFill>
                  <a:srgbClr val="6AAFE3"/>
                </a:solidFill>
                <a:latin typeface="Cabin"/>
                <a:ea typeface="Helvetica;Arial"/>
              </a:rPr>
              <a:t> it</a:t>
            </a:r>
            <a:endParaRPr lang="sv-SE" sz="8000" b="1" dirty="0"/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6443663" y="4667250"/>
            <a:ext cx="11598275" cy="543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2681288"/>
            <a:ext cx="24382413" cy="8866187"/>
          </a:xfrm>
          <a:prstGeom prst="rect">
            <a:avLst/>
          </a:prstGeom>
          <a:solidFill>
            <a:srgbClr val="6AAFE3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541588" y="3011488"/>
            <a:ext cx="19946937" cy="795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6960" rIns="90000" bIns="45000"/>
          <a:lstStyle>
            <a:lvl1pPr marL="214313" indent="-206375"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1pPr>
            <a:lvl2pPr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2pPr>
            <a:lvl3pPr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3pPr>
            <a:lvl4pPr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4pPr>
            <a:lvl5pPr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5pPr>
            <a:lvl6pPr marL="3884613" indent="-379413" defTabSz="760413" eaLnBrk="0" fontAlgn="base" hangingPunct="0">
              <a:spcBef>
                <a:spcPct val="0"/>
              </a:spcBef>
              <a:spcAft>
                <a:spcPct val="0"/>
              </a:spcAft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6pPr>
            <a:lvl7pPr marL="4341813" indent="-379413" defTabSz="760413" eaLnBrk="0" fontAlgn="base" hangingPunct="0">
              <a:spcBef>
                <a:spcPct val="0"/>
              </a:spcBef>
              <a:spcAft>
                <a:spcPct val="0"/>
              </a:spcAft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7pPr>
            <a:lvl8pPr marL="4799013" indent="-379413" defTabSz="760413" eaLnBrk="0" fontAlgn="base" hangingPunct="0">
              <a:spcBef>
                <a:spcPct val="0"/>
              </a:spcBef>
              <a:spcAft>
                <a:spcPct val="0"/>
              </a:spcAft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8pPr>
            <a:lvl9pPr marL="5256213" indent="-379413" defTabSz="760413" eaLnBrk="0" fontAlgn="base" hangingPunct="0">
              <a:spcBef>
                <a:spcPct val="0"/>
              </a:spcBef>
              <a:spcAft>
                <a:spcPct val="0"/>
              </a:spcAft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9pPr>
          </a:lstStyle>
          <a:p>
            <a:pPr>
              <a:lnSpc>
                <a:spcPct val="93000"/>
              </a:lnSpc>
            </a:pPr>
            <a:r>
              <a:rPr lang="sv-SE" sz="5400" spc="-1" dirty="0">
                <a:solidFill>
                  <a:srgbClr val="FFFFFF"/>
                </a:solidFill>
                <a:latin typeface="Arial"/>
                <a:ea typeface="Helvetica;Arial"/>
              </a:rPr>
              <a:t>”</a:t>
            </a:r>
            <a:r>
              <a:rPr lang="sv-SE" sz="5400" spc="-1" dirty="0" err="1">
                <a:solidFill>
                  <a:srgbClr val="FFFFFF"/>
                </a:solidFill>
                <a:latin typeface="Arial"/>
                <a:ea typeface="Helvetica;Arial"/>
              </a:rPr>
              <a:t>When</a:t>
            </a:r>
            <a:r>
              <a:rPr lang="sv-SE" sz="5400" spc="-1" dirty="0">
                <a:solidFill>
                  <a:srgbClr val="FFFFFF"/>
                </a:solidFill>
                <a:latin typeface="Arial"/>
                <a:ea typeface="Helvetica;Arial"/>
              </a:rPr>
              <a:t> </a:t>
            </a:r>
            <a:r>
              <a:rPr lang="sv-SE" sz="5400" spc="-1" dirty="0" err="1">
                <a:solidFill>
                  <a:srgbClr val="FFFFFF"/>
                </a:solidFill>
                <a:latin typeface="Arial"/>
                <a:ea typeface="Helvetica;Arial"/>
              </a:rPr>
              <a:t>ye</a:t>
            </a:r>
            <a:r>
              <a:rPr lang="sv-SE" sz="5400" spc="-1" dirty="0">
                <a:solidFill>
                  <a:srgbClr val="FFFFFF"/>
                </a:solidFill>
                <a:latin typeface="Arial"/>
                <a:ea typeface="Helvetica;Arial"/>
              </a:rPr>
              <a:t> </a:t>
            </a:r>
            <a:r>
              <a:rPr lang="sv-SE" sz="5400" spc="-1" dirty="0" err="1">
                <a:solidFill>
                  <a:srgbClr val="FFFFFF"/>
                </a:solidFill>
                <a:latin typeface="Arial"/>
                <a:ea typeface="Helvetica;Arial"/>
              </a:rPr>
              <a:t>therefore</a:t>
            </a:r>
            <a:r>
              <a:rPr lang="sv-SE" sz="5400" spc="-1" dirty="0">
                <a:solidFill>
                  <a:srgbClr val="FFFFFF"/>
                </a:solidFill>
                <a:latin typeface="Arial"/>
                <a:ea typeface="Helvetica;Arial"/>
              </a:rPr>
              <a:t> </a:t>
            </a:r>
            <a:r>
              <a:rPr lang="sv-SE" sz="5400" spc="-1" dirty="0" err="1">
                <a:solidFill>
                  <a:srgbClr val="FFFFFF"/>
                </a:solidFill>
                <a:latin typeface="Arial"/>
                <a:ea typeface="Helvetica;Arial"/>
              </a:rPr>
              <a:t>shall</a:t>
            </a:r>
            <a:r>
              <a:rPr lang="sv-SE" sz="5400" spc="-1" dirty="0">
                <a:solidFill>
                  <a:srgbClr val="FFFFFF"/>
                </a:solidFill>
                <a:latin typeface="Arial"/>
                <a:ea typeface="Helvetica;Arial"/>
              </a:rPr>
              <a:t> </a:t>
            </a:r>
            <a:r>
              <a:rPr lang="sv-SE" sz="5400" spc="-1" dirty="0" err="1">
                <a:solidFill>
                  <a:srgbClr val="FFFFFF"/>
                </a:solidFill>
                <a:latin typeface="Arial"/>
                <a:ea typeface="Helvetica;Arial"/>
              </a:rPr>
              <a:t>see</a:t>
            </a:r>
            <a:r>
              <a:rPr lang="sv-SE" sz="5400" spc="-1" dirty="0">
                <a:solidFill>
                  <a:srgbClr val="FFFFFF"/>
                </a:solidFill>
                <a:latin typeface="Arial"/>
                <a:ea typeface="Helvetica;Arial"/>
              </a:rPr>
              <a:t> the </a:t>
            </a:r>
            <a:r>
              <a:rPr lang="sv-SE" sz="5400" spc="-1" dirty="0" err="1">
                <a:solidFill>
                  <a:srgbClr val="FFFFFF"/>
                </a:solidFill>
                <a:latin typeface="Arial"/>
                <a:ea typeface="Helvetica;Arial"/>
              </a:rPr>
              <a:t>abomination</a:t>
            </a:r>
            <a:r>
              <a:rPr lang="sv-SE" sz="5400" spc="-1" dirty="0">
                <a:solidFill>
                  <a:srgbClr val="FFFFFF"/>
                </a:solidFill>
                <a:latin typeface="Arial"/>
                <a:ea typeface="Helvetica;Arial"/>
              </a:rPr>
              <a:t> </a:t>
            </a:r>
            <a:r>
              <a:rPr lang="sv-SE" sz="5400" spc="-1" dirty="0" err="1">
                <a:solidFill>
                  <a:srgbClr val="FFFFFF"/>
                </a:solidFill>
                <a:latin typeface="Arial"/>
                <a:ea typeface="Helvetica;Arial"/>
              </a:rPr>
              <a:t>of</a:t>
            </a:r>
            <a:r>
              <a:rPr lang="sv-SE" sz="5400" spc="-1" dirty="0">
                <a:solidFill>
                  <a:srgbClr val="FFFFFF"/>
                </a:solidFill>
                <a:latin typeface="Arial"/>
                <a:ea typeface="Helvetica;Arial"/>
              </a:rPr>
              <a:t> </a:t>
            </a:r>
            <a:r>
              <a:rPr lang="sv-SE" sz="5400" spc="-1" dirty="0" err="1">
                <a:solidFill>
                  <a:srgbClr val="FFFFFF"/>
                </a:solidFill>
                <a:latin typeface="Arial"/>
                <a:ea typeface="Helvetica;Arial"/>
              </a:rPr>
              <a:t>desolation</a:t>
            </a:r>
            <a:r>
              <a:rPr lang="sv-SE" sz="5400" spc="-1" dirty="0">
                <a:solidFill>
                  <a:srgbClr val="FFFFFF"/>
                </a:solidFill>
                <a:latin typeface="Arial"/>
                <a:ea typeface="Helvetica;Arial"/>
              </a:rPr>
              <a:t>, </a:t>
            </a:r>
            <a:r>
              <a:rPr lang="sv-SE" sz="5400" spc="-1" dirty="0" err="1">
                <a:solidFill>
                  <a:srgbClr val="FFFFFF"/>
                </a:solidFill>
                <a:latin typeface="Arial"/>
                <a:ea typeface="Helvetica;Arial"/>
              </a:rPr>
              <a:t>spoken</a:t>
            </a:r>
            <a:r>
              <a:rPr lang="sv-SE" sz="5400" spc="-1" dirty="0">
                <a:solidFill>
                  <a:srgbClr val="FFFFFF"/>
                </a:solidFill>
                <a:latin typeface="Arial"/>
                <a:ea typeface="Helvetica;Arial"/>
              </a:rPr>
              <a:t> </a:t>
            </a:r>
            <a:r>
              <a:rPr lang="sv-SE" sz="5400" spc="-1" dirty="0" err="1">
                <a:solidFill>
                  <a:srgbClr val="FFFFFF"/>
                </a:solidFill>
                <a:latin typeface="Arial"/>
                <a:ea typeface="Helvetica;Arial"/>
              </a:rPr>
              <a:t>of</a:t>
            </a:r>
            <a:r>
              <a:rPr lang="sv-SE" sz="5400" spc="-1" dirty="0">
                <a:solidFill>
                  <a:srgbClr val="FFFFFF"/>
                </a:solidFill>
                <a:latin typeface="Arial"/>
                <a:ea typeface="Helvetica;Arial"/>
              </a:rPr>
              <a:t> by Daniel the </a:t>
            </a:r>
            <a:r>
              <a:rPr lang="sv-SE" sz="5400" spc="-1" dirty="0" err="1">
                <a:solidFill>
                  <a:srgbClr val="FFFFFF"/>
                </a:solidFill>
                <a:latin typeface="Arial"/>
                <a:ea typeface="Helvetica;Arial"/>
              </a:rPr>
              <a:t>prophet</a:t>
            </a:r>
            <a:r>
              <a:rPr lang="sv-SE" sz="5400" spc="-1" dirty="0">
                <a:solidFill>
                  <a:srgbClr val="FFFFFF"/>
                </a:solidFill>
                <a:latin typeface="Arial"/>
                <a:ea typeface="Helvetica;Arial"/>
              </a:rPr>
              <a:t>, </a:t>
            </a:r>
            <a:r>
              <a:rPr lang="sv-SE" sz="5400" spc="-1" dirty="0" err="1">
                <a:solidFill>
                  <a:srgbClr val="FFFFFF"/>
                </a:solidFill>
                <a:latin typeface="Arial"/>
                <a:ea typeface="Helvetica;Arial"/>
              </a:rPr>
              <a:t>stand</a:t>
            </a:r>
            <a:r>
              <a:rPr lang="sv-SE" sz="5400" spc="-1" dirty="0">
                <a:solidFill>
                  <a:srgbClr val="FFFFFF"/>
                </a:solidFill>
                <a:latin typeface="Arial"/>
                <a:ea typeface="Helvetica;Arial"/>
              </a:rPr>
              <a:t> in the </a:t>
            </a:r>
            <a:r>
              <a:rPr lang="sv-SE" sz="5400" spc="-1" dirty="0" err="1">
                <a:solidFill>
                  <a:srgbClr val="FFFFFF"/>
                </a:solidFill>
                <a:latin typeface="Arial"/>
                <a:ea typeface="Helvetica;Arial"/>
              </a:rPr>
              <a:t>holy</a:t>
            </a:r>
            <a:r>
              <a:rPr lang="sv-SE" sz="5400" spc="-1" dirty="0">
                <a:solidFill>
                  <a:srgbClr val="FFFFFF"/>
                </a:solidFill>
                <a:latin typeface="Arial"/>
                <a:ea typeface="Helvetica;Arial"/>
              </a:rPr>
              <a:t> </a:t>
            </a:r>
            <a:r>
              <a:rPr lang="sv-SE" sz="5400" spc="-1" dirty="0" err="1">
                <a:solidFill>
                  <a:srgbClr val="FFFFFF"/>
                </a:solidFill>
                <a:latin typeface="Arial"/>
                <a:ea typeface="Helvetica;Arial"/>
              </a:rPr>
              <a:t>place</a:t>
            </a:r>
            <a:r>
              <a:rPr lang="sv-SE" sz="5400" spc="-1" dirty="0">
                <a:solidFill>
                  <a:srgbClr val="FFFFFF"/>
                </a:solidFill>
                <a:latin typeface="Arial"/>
                <a:ea typeface="Helvetica;Arial"/>
              </a:rPr>
              <a:t>, (</a:t>
            </a:r>
            <a:r>
              <a:rPr lang="sv-SE" sz="5400" spc="-1" dirty="0" err="1">
                <a:solidFill>
                  <a:srgbClr val="FFFFFF"/>
                </a:solidFill>
                <a:latin typeface="Arial"/>
                <a:ea typeface="Helvetica;Arial"/>
              </a:rPr>
              <a:t>whoso</a:t>
            </a:r>
            <a:r>
              <a:rPr lang="sv-SE" sz="5400" spc="-1" dirty="0">
                <a:solidFill>
                  <a:srgbClr val="FFFFFF"/>
                </a:solidFill>
                <a:latin typeface="Arial"/>
                <a:ea typeface="Helvetica;Arial"/>
              </a:rPr>
              <a:t> </a:t>
            </a:r>
            <a:r>
              <a:rPr lang="sv-SE" sz="5400" spc="-1" dirty="0" err="1">
                <a:solidFill>
                  <a:srgbClr val="FFFFFF"/>
                </a:solidFill>
                <a:latin typeface="Arial"/>
                <a:ea typeface="Helvetica;Arial"/>
              </a:rPr>
              <a:t>readeth</a:t>
            </a:r>
            <a:r>
              <a:rPr lang="sv-SE" sz="5400" spc="-1" dirty="0">
                <a:solidFill>
                  <a:srgbClr val="FFFFFF"/>
                </a:solidFill>
                <a:latin typeface="Arial"/>
                <a:ea typeface="Helvetica;Arial"/>
              </a:rPr>
              <a:t>, </a:t>
            </a:r>
            <a:r>
              <a:rPr lang="sv-SE" sz="5400" spc="-1" dirty="0" err="1">
                <a:solidFill>
                  <a:srgbClr val="FFFFFF"/>
                </a:solidFill>
                <a:latin typeface="Arial"/>
                <a:ea typeface="Helvetica;Arial"/>
              </a:rPr>
              <a:t>let</a:t>
            </a:r>
            <a:r>
              <a:rPr lang="sv-SE" sz="5400" spc="-1" dirty="0">
                <a:solidFill>
                  <a:srgbClr val="FFFFFF"/>
                </a:solidFill>
                <a:latin typeface="Arial"/>
                <a:ea typeface="Helvetica;Arial"/>
              </a:rPr>
              <a:t> </a:t>
            </a:r>
            <a:r>
              <a:rPr lang="sv-SE" sz="5400" spc="-1" dirty="0" err="1">
                <a:solidFill>
                  <a:srgbClr val="FFFFFF"/>
                </a:solidFill>
                <a:latin typeface="Arial"/>
                <a:ea typeface="Helvetica;Arial"/>
              </a:rPr>
              <a:t>him</a:t>
            </a:r>
            <a:r>
              <a:rPr lang="sv-SE" sz="5400" spc="-1" dirty="0">
                <a:solidFill>
                  <a:srgbClr val="FFFFFF"/>
                </a:solidFill>
                <a:latin typeface="Arial"/>
                <a:ea typeface="Helvetica;Arial"/>
              </a:rPr>
              <a:t> understand)</a:t>
            </a:r>
            <a:endParaRPr lang="sv-SE" sz="5400" dirty="0"/>
          </a:p>
          <a:p>
            <a:pPr algn="r">
              <a:lnSpc>
                <a:spcPct val="93000"/>
              </a:lnSpc>
            </a:pPr>
            <a:r>
              <a:rPr lang="sv-SE" sz="5400" spc="-1" dirty="0">
                <a:solidFill>
                  <a:srgbClr val="FFFFFF"/>
                </a:solidFill>
                <a:latin typeface="Arial"/>
                <a:ea typeface="Helvetica;Arial"/>
              </a:rPr>
              <a:t>Matthew 24:15</a:t>
            </a:r>
            <a:endParaRPr lang="sv-SE" sz="5400" dirty="0"/>
          </a:p>
          <a:p>
            <a:pPr>
              <a:lnSpc>
                <a:spcPct val="93000"/>
              </a:lnSpc>
            </a:pPr>
            <a:r>
              <a:rPr lang="sv-SE" sz="5400" spc="-1" dirty="0">
                <a:solidFill>
                  <a:srgbClr val="FFFFFF"/>
                </a:solidFill>
                <a:latin typeface="Arial"/>
                <a:ea typeface="Helvetica;Arial"/>
              </a:rPr>
              <a:t> </a:t>
            </a:r>
            <a:endParaRPr lang="sv-SE" sz="5400" dirty="0"/>
          </a:p>
          <a:p>
            <a:pPr>
              <a:lnSpc>
                <a:spcPct val="93000"/>
              </a:lnSpc>
            </a:pPr>
            <a:r>
              <a:rPr lang="sv-SE" sz="5400" spc="-1" dirty="0">
                <a:solidFill>
                  <a:srgbClr val="FFFFFF"/>
                </a:solidFill>
                <a:latin typeface="Arial"/>
                <a:ea typeface="Helvetica;Arial"/>
              </a:rPr>
              <a:t>”</a:t>
            </a:r>
            <a:r>
              <a:rPr lang="sv-SE" sz="5400" spc="-1" dirty="0" err="1">
                <a:solidFill>
                  <a:srgbClr val="FFFFFF"/>
                </a:solidFill>
                <a:latin typeface="Arial"/>
                <a:ea typeface="Helvetica;Arial"/>
              </a:rPr>
              <a:t>Behold</a:t>
            </a:r>
            <a:r>
              <a:rPr lang="sv-SE" sz="5400" spc="-1" dirty="0">
                <a:solidFill>
                  <a:srgbClr val="FFFFFF"/>
                </a:solidFill>
                <a:latin typeface="Arial"/>
                <a:ea typeface="Helvetica;Arial"/>
              </a:rPr>
              <a:t>, I come </a:t>
            </a:r>
            <a:r>
              <a:rPr lang="sv-SE" sz="5400" spc="-1" dirty="0" err="1">
                <a:solidFill>
                  <a:srgbClr val="FFFFFF"/>
                </a:solidFill>
                <a:latin typeface="Arial"/>
                <a:ea typeface="Helvetica;Arial"/>
              </a:rPr>
              <a:t>quickly</a:t>
            </a:r>
            <a:r>
              <a:rPr lang="sv-SE" sz="5400" spc="-1" dirty="0">
                <a:solidFill>
                  <a:srgbClr val="FFFFFF"/>
                </a:solidFill>
                <a:latin typeface="Arial"/>
                <a:ea typeface="Helvetica;Arial"/>
              </a:rPr>
              <a:t>: </a:t>
            </a:r>
            <a:r>
              <a:rPr lang="sv-SE" sz="5400" spc="-1" dirty="0" err="1">
                <a:solidFill>
                  <a:srgbClr val="FFFFFF"/>
                </a:solidFill>
                <a:latin typeface="Arial"/>
                <a:ea typeface="Helvetica;Arial"/>
              </a:rPr>
              <a:t>blessed</a:t>
            </a:r>
            <a:r>
              <a:rPr lang="sv-SE" sz="5400" spc="-1" dirty="0">
                <a:solidFill>
                  <a:srgbClr val="FFFFFF"/>
                </a:solidFill>
                <a:latin typeface="Arial"/>
                <a:ea typeface="Helvetica;Arial"/>
              </a:rPr>
              <a:t> is </a:t>
            </a:r>
            <a:r>
              <a:rPr lang="sv-SE" sz="5400" spc="-1" dirty="0" err="1">
                <a:solidFill>
                  <a:srgbClr val="FFFFFF"/>
                </a:solidFill>
                <a:latin typeface="Arial"/>
                <a:ea typeface="Helvetica;Arial"/>
              </a:rPr>
              <a:t>he</a:t>
            </a:r>
            <a:r>
              <a:rPr lang="sv-SE" sz="5400" spc="-1" dirty="0">
                <a:solidFill>
                  <a:srgbClr val="FFFFFF"/>
                </a:solidFill>
                <a:latin typeface="Arial"/>
                <a:ea typeface="Helvetica;Arial"/>
              </a:rPr>
              <a:t> </a:t>
            </a:r>
            <a:r>
              <a:rPr lang="sv-SE" sz="5400" spc="-1" dirty="0" err="1">
                <a:solidFill>
                  <a:srgbClr val="FFFFFF"/>
                </a:solidFill>
                <a:latin typeface="Arial"/>
                <a:ea typeface="Helvetica;Arial"/>
              </a:rPr>
              <a:t>that</a:t>
            </a:r>
            <a:r>
              <a:rPr lang="sv-SE" sz="5400" spc="-1" dirty="0">
                <a:solidFill>
                  <a:srgbClr val="FFFFFF"/>
                </a:solidFill>
                <a:latin typeface="Arial"/>
                <a:ea typeface="Helvetica;Arial"/>
              </a:rPr>
              <a:t> </a:t>
            </a:r>
            <a:r>
              <a:rPr lang="sv-SE" sz="5400" spc="-1" dirty="0" err="1">
                <a:solidFill>
                  <a:srgbClr val="FFFFFF"/>
                </a:solidFill>
                <a:latin typeface="Arial"/>
                <a:ea typeface="Helvetica;Arial"/>
              </a:rPr>
              <a:t>keepeth</a:t>
            </a:r>
            <a:r>
              <a:rPr lang="sv-SE" sz="5400" spc="-1" dirty="0">
                <a:solidFill>
                  <a:srgbClr val="FFFFFF"/>
                </a:solidFill>
                <a:latin typeface="Arial"/>
                <a:ea typeface="Helvetica;Arial"/>
              </a:rPr>
              <a:t> the </a:t>
            </a:r>
            <a:r>
              <a:rPr lang="sv-SE" sz="5400" spc="-1" dirty="0" err="1">
                <a:solidFill>
                  <a:srgbClr val="FFFFFF"/>
                </a:solidFill>
                <a:latin typeface="Arial"/>
                <a:ea typeface="Helvetica;Arial"/>
              </a:rPr>
              <a:t>sayings</a:t>
            </a:r>
            <a:r>
              <a:rPr lang="sv-SE" sz="5400" spc="-1" dirty="0">
                <a:solidFill>
                  <a:srgbClr val="FFFFFF"/>
                </a:solidFill>
                <a:latin typeface="Arial"/>
                <a:ea typeface="Helvetica;Arial"/>
              </a:rPr>
              <a:t> </a:t>
            </a:r>
            <a:r>
              <a:rPr lang="sv-SE" sz="5400" spc="-1" dirty="0" err="1">
                <a:solidFill>
                  <a:srgbClr val="FFFFFF"/>
                </a:solidFill>
                <a:latin typeface="Arial"/>
                <a:ea typeface="Helvetica;Arial"/>
              </a:rPr>
              <a:t>of</a:t>
            </a:r>
            <a:r>
              <a:rPr lang="sv-SE" sz="5400" spc="-1" dirty="0">
                <a:solidFill>
                  <a:srgbClr val="FFFFFF"/>
                </a:solidFill>
                <a:latin typeface="Arial"/>
                <a:ea typeface="Helvetica;Arial"/>
              </a:rPr>
              <a:t> the </a:t>
            </a:r>
            <a:r>
              <a:rPr lang="sv-SE" sz="5400" spc="-1" dirty="0" err="1">
                <a:solidFill>
                  <a:srgbClr val="FFFFFF"/>
                </a:solidFill>
                <a:latin typeface="Arial"/>
                <a:ea typeface="Helvetica;Arial"/>
              </a:rPr>
              <a:t>prophecy</a:t>
            </a:r>
            <a:r>
              <a:rPr lang="sv-SE" sz="5400" spc="-1" dirty="0">
                <a:solidFill>
                  <a:srgbClr val="FFFFFF"/>
                </a:solidFill>
                <a:latin typeface="Arial"/>
                <a:ea typeface="Helvetica;Arial"/>
              </a:rPr>
              <a:t> </a:t>
            </a:r>
            <a:r>
              <a:rPr lang="sv-SE" sz="5400" spc="-1" dirty="0" err="1">
                <a:solidFill>
                  <a:srgbClr val="FFFFFF"/>
                </a:solidFill>
                <a:latin typeface="Arial"/>
                <a:ea typeface="Helvetica;Arial"/>
              </a:rPr>
              <a:t>of</a:t>
            </a:r>
            <a:r>
              <a:rPr lang="sv-SE" sz="5400" spc="-1" dirty="0">
                <a:solidFill>
                  <a:srgbClr val="FFFFFF"/>
                </a:solidFill>
                <a:latin typeface="Arial"/>
                <a:ea typeface="Helvetica;Arial"/>
              </a:rPr>
              <a:t> </a:t>
            </a:r>
            <a:r>
              <a:rPr lang="sv-SE" sz="5400" spc="-1" dirty="0" err="1">
                <a:solidFill>
                  <a:srgbClr val="FFFFFF"/>
                </a:solidFill>
                <a:latin typeface="Arial"/>
                <a:ea typeface="Helvetica;Arial"/>
              </a:rPr>
              <a:t>this</a:t>
            </a:r>
            <a:r>
              <a:rPr lang="sv-SE" sz="5400" spc="-1" dirty="0">
                <a:solidFill>
                  <a:srgbClr val="FFFFFF"/>
                </a:solidFill>
                <a:latin typeface="Arial"/>
                <a:ea typeface="Helvetica;Arial"/>
              </a:rPr>
              <a:t> </a:t>
            </a:r>
            <a:r>
              <a:rPr lang="sv-SE" sz="5400" spc="-1" dirty="0" err="1">
                <a:solidFill>
                  <a:srgbClr val="FFFFFF"/>
                </a:solidFill>
                <a:latin typeface="Arial"/>
                <a:ea typeface="Helvetica;Arial"/>
              </a:rPr>
              <a:t>book</a:t>
            </a:r>
            <a:r>
              <a:rPr lang="sv-SE" sz="5400" spc="-1" dirty="0">
                <a:solidFill>
                  <a:srgbClr val="FFFFFF"/>
                </a:solidFill>
                <a:latin typeface="Arial"/>
                <a:ea typeface="Helvetica;Arial"/>
              </a:rPr>
              <a:t>.”</a:t>
            </a:r>
            <a:endParaRPr lang="sv-SE" sz="5400" dirty="0"/>
          </a:p>
          <a:p>
            <a:pPr algn="r">
              <a:lnSpc>
                <a:spcPct val="93000"/>
              </a:lnSpc>
            </a:pPr>
            <a:r>
              <a:rPr lang="sv-SE" sz="5400" spc="-1" dirty="0">
                <a:solidFill>
                  <a:srgbClr val="FFFFFF"/>
                </a:solidFill>
                <a:latin typeface="Arial"/>
                <a:ea typeface="Helvetica;Arial"/>
              </a:rPr>
              <a:t>Revelation 22:7</a:t>
            </a:r>
            <a:endParaRPr lang="sv-SE" sz="5400" dirty="0"/>
          </a:p>
        </p:txBody>
      </p:sp>
      <p:pic>
        <p:nvPicPr>
          <p:cNvPr id="16391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72175" y="11974513"/>
            <a:ext cx="3816350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2565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893888" y="1166813"/>
            <a:ext cx="19874382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9pPr>
          </a:lstStyle>
          <a:p>
            <a:pPr>
              <a:lnSpc>
                <a:spcPct val="93000"/>
              </a:lnSpc>
            </a:pPr>
            <a:r>
              <a:rPr lang="sv-SE" sz="8000" b="1" spc="-1" dirty="0">
                <a:solidFill>
                  <a:srgbClr val="6AAFE3"/>
                </a:solidFill>
                <a:latin typeface="Cabin"/>
                <a:ea typeface="Helvetica;Arial"/>
              </a:rPr>
              <a:t>5. To be </a:t>
            </a:r>
            <a:r>
              <a:rPr lang="sv-SE" sz="8000" b="1" spc="-1" dirty="0" err="1">
                <a:solidFill>
                  <a:srgbClr val="6AAFE3"/>
                </a:solidFill>
                <a:latin typeface="Cabin"/>
                <a:ea typeface="Helvetica;Arial"/>
              </a:rPr>
              <a:t>able</a:t>
            </a:r>
            <a:r>
              <a:rPr lang="sv-SE" sz="8000" b="1" spc="-1" dirty="0">
                <a:solidFill>
                  <a:srgbClr val="6AAFE3"/>
                </a:solidFill>
                <a:latin typeface="Cabin"/>
                <a:ea typeface="Helvetica;Arial"/>
              </a:rPr>
              <a:t> to finish </a:t>
            </a:r>
            <a:r>
              <a:rPr lang="sv-SE" sz="8000" b="1" spc="-1" dirty="0" err="1">
                <a:solidFill>
                  <a:srgbClr val="6AAFE3"/>
                </a:solidFill>
                <a:latin typeface="Cabin"/>
                <a:ea typeface="Helvetica;Arial"/>
              </a:rPr>
              <a:t>our</a:t>
            </a:r>
            <a:r>
              <a:rPr lang="sv-SE" sz="8000" b="1" spc="-1" dirty="0">
                <a:solidFill>
                  <a:srgbClr val="6AAFE3"/>
                </a:solidFill>
                <a:latin typeface="Cabin"/>
                <a:ea typeface="Helvetica;Arial"/>
              </a:rPr>
              <a:t> mission</a:t>
            </a:r>
            <a:endParaRPr lang="sv-SE" sz="8000" b="1" dirty="0"/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6443663" y="4667250"/>
            <a:ext cx="11598275" cy="543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2681288"/>
            <a:ext cx="24382413" cy="8866187"/>
          </a:xfrm>
          <a:prstGeom prst="rect">
            <a:avLst/>
          </a:prstGeom>
          <a:solidFill>
            <a:srgbClr val="6AAFE3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541588" y="3011488"/>
            <a:ext cx="19946937" cy="795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6960" rIns="90000" bIns="45000"/>
          <a:lstStyle>
            <a:lvl1pPr marL="214313" indent="-206375"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1pPr>
            <a:lvl2pPr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2pPr>
            <a:lvl3pPr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3pPr>
            <a:lvl4pPr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4pPr>
            <a:lvl5pPr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5pPr>
            <a:lvl6pPr marL="3884613" indent="-379413" defTabSz="760413" eaLnBrk="0" fontAlgn="base" hangingPunct="0">
              <a:spcBef>
                <a:spcPct val="0"/>
              </a:spcBef>
              <a:spcAft>
                <a:spcPct val="0"/>
              </a:spcAft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6pPr>
            <a:lvl7pPr marL="4341813" indent="-379413" defTabSz="760413" eaLnBrk="0" fontAlgn="base" hangingPunct="0">
              <a:spcBef>
                <a:spcPct val="0"/>
              </a:spcBef>
              <a:spcAft>
                <a:spcPct val="0"/>
              </a:spcAft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7pPr>
            <a:lvl8pPr marL="4799013" indent="-379413" defTabSz="760413" eaLnBrk="0" fontAlgn="base" hangingPunct="0">
              <a:spcBef>
                <a:spcPct val="0"/>
              </a:spcBef>
              <a:spcAft>
                <a:spcPct val="0"/>
              </a:spcAft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8pPr>
            <a:lvl9pPr marL="5256213" indent="-379413" defTabSz="760413" eaLnBrk="0" fontAlgn="base" hangingPunct="0">
              <a:spcBef>
                <a:spcPct val="0"/>
              </a:spcBef>
              <a:spcAft>
                <a:spcPct val="0"/>
              </a:spcAft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9pPr>
          </a:lstStyle>
          <a:p>
            <a:pPr>
              <a:lnSpc>
                <a:spcPct val="93000"/>
              </a:lnSpc>
            </a:pPr>
            <a:r>
              <a:rPr lang="sv-SE" sz="6000" spc="-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“…</a:t>
            </a:r>
            <a:r>
              <a:rPr lang="sv-SE" sz="6000" spc="-1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We</a:t>
            </a:r>
            <a:r>
              <a:rPr lang="sv-SE" sz="6000" spc="-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6000" spc="-1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have</a:t>
            </a:r>
            <a:r>
              <a:rPr lang="sv-SE" sz="6000" spc="-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a special </a:t>
            </a:r>
            <a:r>
              <a:rPr lang="sv-SE" sz="6000" spc="-1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work</a:t>
            </a:r>
            <a:r>
              <a:rPr lang="sv-SE" sz="6000" spc="-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to do to </a:t>
            </a:r>
            <a:r>
              <a:rPr lang="sv-SE" sz="6000" b="1" spc="-1" dirty="0" err="1">
                <a:solidFill>
                  <a:srgbClr val="FAE580"/>
                </a:solidFill>
                <a:latin typeface="Arial" charset="0"/>
                <a:ea typeface="Arial" charset="0"/>
                <a:cs typeface="Arial" charset="0"/>
              </a:rPr>
              <a:t>prepare</a:t>
            </a:r>
            <a:r>
              <a:rPr lang="sv-SE" sz="6000" b="1" spc="-1" dirty="0">
                <a:solidFill>
                  <a:srgbClr val="FAE580"/>
                </a:solidFill>
                <a:latin typeface="Arial" charset="0"/>
                <a:ea typeface="Arial" charset="0"/>
                <a:cs typeface="Arial" charset="0"/>
              </a:rPr>
              <a:t> the </a:t>
            </a:r>
            <a:r>
              <a:rPr lang="sv-SE" sz="6000" b="1" spc="-1" dirty="0" err="1">
                <a:solidFill>
                  <a:srgbClr val="FAE580"/>
                </a:solidFill>
                <a:latin typeface="Arial" charset="0"/>
                <a:ea typeface="Arial" charset="0"/>
                <a:cs typeface="Arial" charset="0"/>
              </a:rPr>
              <a:t>people</a:t>
            </a:r>
            <a:r>
              <a:rPr lang="sv-SE" sz="6000" b="1" spc="-1" dirty="0">
                <a:solidFill>
                  <a:srgbClr val="FAE580"/>
                </a:solidFill>
                <a:latin typeface="Arial" charset="0"/>
                <a:ea typeface="Arial" charset="0"/>
                <a:cs typeface="Arial" charset="0"/>
              </a:rPr>
              <a:t> for the </a:t>
            </a:r>
            <a:r>
              <a:rPr lang="sv-SE" sz="6000" b="1" spc="-1" dirty="0" err="1">
                <a:solidFill>
                  <a:srgbClr val="FAE580"/>
                </a:solidFill>
                <a:latin typeface="Arial" charset="0"/>
                <a:ea typeface="Arial" charset="0"/>
                <a:cs typeface="Arial" charset="0"/>
              </a:rPr>
              <a:t>greatest</a:t>
            </a:r>
            <a:r>
              <a:rPr lang="sv-SE" sz="6000" b="1" spc="-1" dirty="0">
                <a:solidFill>
                  <a:srgbClr val="FAE580"/>
                </a:solidFill>
                <a:latin typeface="Arial" charset="0"/>
                <a:ea typeface="Arial" charset="0"/>
                <a:cs typeface="Arial" charset="0"/>
              </a:rPr>
              <a:t> event</a:t>
            </a:r>
            <a:r>
              <a:rPr lang="sv-SE" sz="6000" spc="-1" dirty="0">
                <a:solidFill>
                  <a:srgbClr val="FAE58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6000" spc="-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sv-SE" sz="6000" spc="-1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world</a:t>
            </a:r>
            <a:r>
              <a:rPr lang="sv-SE" sz="6000" spc="-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has </a:t>
            </a:r>
            <a:r>
              <a:rPr lang="sv-SE" sz="6000" spc="-1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ever</a:t>
            </a:r>
            <a:r>
              <a:rPr lang="sv-SE" sz="6000" spc="-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6000" spc="-1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seen</a:t>
            </a:r>
            <a:r>
              <a:rPr lang="sv-SE" sz="6000" spc="-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. The </a:t>
            </a:r>
            <a:r>
              <a:rPr lang="sv-SE" sz="6000" spc="-1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books</a:t>
            </a:r>
            <a:r>
              <a:rPr lang="sv-SE" sz="6000" spc="-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6000" spc="-1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of</a:t>
            </a:r>
            <a:r>
              <a:rPr lang="sv-SE" sz="6000" spc="-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Daniel and Revelation </a:t>
            </a:r>
            <a:r>
              <a:rPr lang="sv-SE" sz="6000" spc="-1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are</a:t>
            </a:r>
            <a:r>
              <a:rPr lang="sv-SE" sz="6000" spc="-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6000" spc="-1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of</a:t>
            </a:r>
            <a:r>
              <a:rPr lang="sv-SE" sz="6000" spc="-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6000" spc="-1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great</a:t>
            </a:r>
            <a:r>
              <a:rPr lang="sv-SE" sz="6000" spc="-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6000" spc="-1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consequence</a:t>
            </a:r>
            <a:r>
              <a:rPr lang="sv-SE" sz="6000" spc="-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to </a:t>
            </a:r>
            <a:r>
              <a:rPr lang="sv-SE" sz="6000" spc="-1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us</a:t>
            </a:r>
            <a:r>
              <a:rPr lang="sv-SE" sz="6000" spc="-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, and </a:t>
            </a:r>
            <a:r>
              <a:rPr lang="sv-SE" sz="6000" b="1" spc="-1" dirty="0" err="1">
                <a:solidFill>
                  <a:srgbClr val="FAE580"/>
                </a:solidFill>
                <a:latin typeface="Arial" charset="0"/>
                <a:ea typeface="Arial" charset="0"/>
                <a:cs typeface="Arial" charset="0"/>
              </a:rPr>
              <a:t>should</a:t>
            </a:r>
            <a:r>
              <a:rPr lang="sv-SE" sz="6000" b="1" spc="-1" dirty="0">
                <a:solidFill>
                  <a:srgbClr val="FAE580"/>
                </a:solidFill>
                <a:latin typeface="Arial" charset="0"/>
                <a:ea typeface="Arial" charset="0"/>
                <a:cs typeface="Arial" charset="0"/>
              </a:rPr>
              <a:t> be </a:t>
            </a:r>
            <a:r>
              <a:rPr lang="sv-SE" sz="6000" b="1" spc="-1" dirty="0" err="1">
                <a:solidFill>
                  <a:srgbClr val="FAE580"/>
                </a:solidFill>
                <a:latin typeface="Arial" charset="0"/>
                <a:ea typeface="Arial" charset="0"/>
                <a:cs typeface="Arial" charset="0"/>
              </a:rPr>
              <a:t>studied</a:t>
            </a:r>
            <a:r>
              <a:rPr lang="sv-SE" sz="6000" b="1" spc="-1" dirty="0">
                <a:solidFill>
                  <a:srgbClr val="FAE58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6000" b="1" spc="-1" dirty="0" err="1">
                <a:solidFill>
                  <a:srgbClr val="FAE580"/>
                </a:solidFill>
                <a:latin typeface="Arial" charset="0"/>
                <a:ea typeface="Arial" charset="0"/>
                <a:cs typeface="Arial" charset="0"/>
              </a:rPr>
              <a:t>with</a:t>
            </a:r>
            <a:r>
              <a:rPr lang="sv-SE" sz="6000" b="1" spc="-1" dirty="0">
                <a:solidFill>
                  <a:srgbClr val="FAE58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6000" b="1" spc="-1" dirty="0" err="1">
                <a:solidFill>
                  <a:srgbClr val="FAE580"/>
                </a:solidFill>
                <a:latin typeface="Arial" charset="0"/>
                <a:ea typeface="Arial" charset="0"/>
                <a:cs typeface="Arial" charset="0"/>
              </a:rPr>
              <a:t>great</a:t>
            </a:r>
            <a:r>
              <a:rPr lang="sv-SE" sz="6000" b="1" spc="-1" dirty="0">
                <a:solidFill>
                  <a:srgbClr val="FAE58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6000" b="1" spc="-1" dirty="0" err="1">
                <a:solidFill>
                  <a:srgbClr val="FAE580"/>
                </a:solidFill>
                <a:latin typeface="Arial" charset="0"/>
                <a:ea typeface="Arial" charset="0"/>
                <a:cs typeface="Arial" charset="0"/>
              </a:rPr>
              <a:t>earnestness</a:t>
            </a:r>
            <a:r>
              <a:rPr lang="sv-SE" sz="6000" b="1" spc="-1" dirty="0">
                <a:solidFill>
                  <a:srgbClr val="FAE58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r>
              <a:rPr lang="sv-SE" sz="6000" spc="-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”</a:t>
            </a:r>
            <a:endParaRPr lang="sv-SE" sz="6000" dirty="0">
              <a:latin typeface="Arial" charset="0"/>
              <a:ea typeface="Arial" charset="0"/>
              <a:cs typeface="Arial" charset="0"/>
            </a:endParaRPr>
          </a:p>
          <a:p>
            <a:pPr algn="r">
              <a:lnSpc>
                <a:spcPct val="93000"/>
              </a:lnSpc>
            </a:pPr>
            <a:r>
              <a:rPr lang="sv-SE" sz="6000" spc="-1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- Review </a:t>
            </a:r>
            <a:r>
              <a:rPr lang="sv-SE" sz="6000" spc="-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and Herald, June 21, 1898</a:t>
            </a:r>
            <a:endParaRPr lang="sv-SE" sz="60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391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72175" y="11974513"/>
            <a:ext cx="3816350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8539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893888" y="1166813"/>
            <a:ext cx="19874382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</a:tabLs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9pPr>
          </a:lstStyle>
          <a:p>
            <a:pPr>
              <a:lnSpc>
                <a:spcPct val="93000"/>
              </a:lnSpc>
            </a:pPr>
            <a:r>
              <a:rPr lang="sv-SE" sz="8000" b="1" spc="-1" dirty="0">
                <a:solidFill>
                  <a:srgbClr val="6AAFE3"/>
                </a:solidFill>
                <a:latin typeface="Cabin"/>
                <a:ea typeface="Helvetica;Arial"/>
              </a:rPr>
              <a:t>6. To get to </a:t>
            </a:r>
            <a:r>
              <a:rPr lang="sv-SE" sz="8000" b="1" spc="-1" dirty="0" err="1">
                <a:solidFill>
                  <a:srgbClr val="6AAFE3"/>
                </a:solidFill>
                <a:latin typeface="Cabin"/>
                <a:ea typeface="Helvetica;Arial"/>
              </a:rPr>
              <a:t>know</a:t>
            </a:r>
            <a:r>
              <a:rPr lang="sv-SE" sz="8000" b="1" spc="-1" dirty="0">
                <a:solidFill>
                  <a:srgbClr val="6AAFE3"/>
                </a:solidFill>
                <a:latin typeface="Cabin"/>
                <a:ea typeface="Helvetica;Arial"/>
              </a:rPr>
              <a:t> Jesus</a:t>
            </a:r>
            <a:endParaRPr lang="sv-SE" sz="8000" b="1" dirty="0"/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6443663" y="4667250"/>
            <a:ext cx="11598275" cy="543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2681288"/>
            <a:ext cx="24382413" cy="8866187"/>
          </a:xfrm>
          <a:prstGeom prst="rect">
            <a:avLst/>
          </a:prstGeom>
          <a:solidFill>
            <a:srgbClr val="6AAFE3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541588" y="3011488"/>
            <a:ext cx="19946937" cy="795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6960" rIns="90000" bIns="45000"/>
          <a:lstStyle>
            <a:lvl1pPr marL="214313" indent="-206375"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1pPr>
            <a:lvl2pPr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2pPr>
            <a:lvl3pPr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3pPr>
            <a:lvl4pPr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4pPr>
            <a:lvl5pPr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5pPr>
            <a:lvl6pPr marL="3884613" indent="-379413" defTabSz="760413" eaLnBrk="0" fontAlgn="base" hangingPunct="0">
              <a:spcBef>
                <a:spcPct val="0"/>
              </a:spcBef>
              <a:spcAft>
                <a:spcPct val="0"/>
              </a:spcAft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6pPr>
            <a:lvl7pPr marL="4341813" indent="-379413" defTabSz="760413" eaLnBrk="0" fontAlgn="base" hangingPunct="0">
              <a:spcBef>
                <a:spcPct val="0"/>
              </a:spcBef>
              <a:spcAft>
                <a:spcPct val="0"/>
              </a:spcAft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7pPr>
            <a:lvl8pPr marL="4799013" indent="-379413" defTabSz="760413" eaLnBrk="0" fontAlgn="base" hangingPunct="0">
              <a:spcBef>
                <a:spcPct val="0"/>
              </a:spcBef>
              <a:spcAft>
                <a:spcPct val="0"/>
              </a:spcAft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8pPr>
            <a:lvl9pPr marL="5256213" indent="-379413" defTabSz="760413" eaLnBrk="0" fontAlgn="base" hangingPunct="0">
              <a:spcBef>
                <a:spcPct val="0"/>
              </a:spcBef>
              <a:spcAft>
                <a:spcPct val="0"/>
              </a:spcAft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6300">
                <a:solidFill>
                  <a:schemeClr val="bg1"/>
                </a:solidFill>
                <a:latin typeface="Gill Sans" charset="0"/>
                <a:ea typeface="ヒラギノ角ゴ ProN W3" charset="-128"/>
                <a:cs typeface="ヒラギノ角ゴ ProN W3" charset="-128"/>
              </a:defRPr>
            </a:lvl9pPr>
          </a:lstStyle>
          <a:p>
            <a:pPr marL="865188" indent="-857250">
              <a:lnSpc>
                <a:spcPct val="93000"/>
              </a:lnSpc>
              <a:buFont typeface="Arial" charset="0"/>
              <a:buChar char="•"/>
            </a:pPr>
            <a:r>
              <a:rPr lang="sv-SE" sz="5800" spc="-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Jesus </a:t>
            </a:r>
            <a:r>
              <a:rPr lang="sv-SE" sz="5800" spc="-1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appears</a:t>
            </a:r>
            <a:r>
              <a:rPr lang="sv-SE" sz="5800" spc="-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sv-SE" sz="5800" spc="-1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Prophecy</a:t>
            </a:r>
            <a:r>
              <a:rPr lang="sv-SE" sz="5800" spc="-1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865188" indent="-857250">
              <a:lnSpc>
                <a:spcPct val="93000"/>
              </a:lnSpc>
              <a:buFont typeface="Arial" charset="0"/>
              <a:buChar char="•"/>
            </a:pPr>
            <a:r>
              <a:rPr lang="sv-SE" sz="5800" spc="-1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2 Peter 1:19</a:t>
            </a:r>
            <a:endParaRPr lang="sv-SE" sz="5800" dirty="0" smtClean="0">
              <a:latin typeface="Arial" charset="0"/>
              <a:ea typeface="Arial" charset="0"/>
              <a:cs typeface="Arial" charset="0"/>
            </a:endParaRPr>
          </a:p>
          <a:p>
            <a:pPr marL="865188" indent="-857250">
              <a:lnSpc>
                <a:spcPct val="93000"/>
              </a:lnSpc>
              <a:buFont typeface="Arial" charset="0"/>
              <a:buChar char="•"/>
            </a:pPr>
            <a:r>
              <a:rPr lang="sv-SE" sz="5800" spc="-1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Luke </a:t>
            </a:r>
            <a:r>
              <a:rPr lang="sv-SE" sz="5800" spc="-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24:27</a:t>
            </a:r>
            <a:endParaRPr lang="sv-SE" sz="58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3000"/>
              </a:lnSpc>
            </a:pPr>
            <a:r>
              <a:rPr lang="sv-SE" sz="5800" spc="-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sv-SE" sz="5800" spc="-1" dirty="0" smtClean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3000"/>
              </a:lnSpc>
            </a:pPr>
            <a:r>
              <a:rPr lang="en-US" sz="5800" dirty="0" smtClean="0">
                <a:latin typeface="Arial" charset="0"/>
                <a:ea typeface="Arial" charset="0"/>
                <a:cs typeface="Arial" charset="0"/>
              </a:rPr>
              <a:t>“Ministers </a:t>
            </a:r>
            <a:r>
              <a:rPr lang="en-US" sz="5800" dirty="0">
                <a:latin typeface="Arial" charset="0"/>
                <a:ea typeface="Arial" charset="0"/>
                <a:cs typeface="Arial" charset="0"/>
              </a:rPr>
              <a:t>should present the sure word of prophecy as the foundation of the faith of Seventh-day Adventists. The prophecies of Daniel and the Revelation should be carefully studied, and </a:t>
            </a:r>
            <a:r>
              <a:rPr lang="en-US" sz="5800" b="1" dirty="0">
                <a:solidFill>
                  <a:srgbClr val="FAE580"/>
                </a:solidFill>
                <a:latin typeface="Arial" charset="0"/>
                <a:ea typeface="Arial" charset="0"/>
                <a:cs typeface="Arial" charset="0"/>
              </a:rPr>
              <a:t>in connection with them the words, </a:t>
            </a:r>
            <a:r>
              <a:rPr lang="en-US" sz="5800" b="1" dirty="0" smtClean="0">
                <a:solidFill>
                  <a:srgbClr val="FAE580"/>
                </a:solidFill>
                <a:latin typeface="Arial" charset="0"/>
                <a:ea typeface="Arial" charset="0"/>
                <a:cs typeface="Arial" charset="0"/>
              </a:rPr>
              <a:t>“Behold </a:t>
            </a:r>
            <a:r>
              <a:rPr lang="en-US" sz="5800" b="1" dirty="0">
                <a:solidFill>
                  <a:srgbClr val="FAE580"/>
                </a:solidFill>
                <a:latin typeface="Arial" charset="0"/>
                <a:ea typeface="Arial" charset="0"/>
                <a:cs typeface="Arial" charset="0"/>
              </a:rPr>
              <a:t>the Lamb of God, which </a:t>
            </a:r>
            <a:r>
              <a:rPr lang="en-US" sz="5800" b="1" dirty="0" err="1">
                <a:solidFill>
                  <a:srgbClr val="FAE580"/>
                </a:solidFill>
                <a:latin typeface="Arial" charset="0"/>
                <a:ea typeface="Arial" charset="0"/>
                <a:cs typeface="Arial" charset="0"/>
              </a:rPr>
              <a:t>taketh</a:t>
            </a:r>
            <a:r>
              <a:rPr lang="en-US" sz="5800" b="1" dirty="0">
                <a:solidFill>
                  <a:srgbClr val="FAE580"/>
                </a:solidFill>
                <a:latin typeface="Arial" charset="0"/>
                <a:ea typeface="Arial" charset="0"/>
                <a:cs typeface="Arial" charset="0"/>
              </a:rPr>
              <a:t> away the sin of the world</a:t>
            </a:r>
            <a:r>
              <a:rPr lang="en-US" sz="5800" dirty="0" smtClean="0">
                <a:solidFill>
                  <a:srgbClr val="FAE58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r>
              <a:rPr lang="en-US" sz="5800" dirty="0" smtClean="0">
                <a:latin typeface="Arial" charset="0"/>
                <a:ea typeface="Arial" charset="0"/>
                <a:cs typeface="Arial" charset="0"/>
              </a:rPr>
              <a:t>” </a:t>
            </a:r>
            <a:r>
              <a:rPr lang="en-US" sz="5800" dirty="0">
                <a:latin typeface="Arial" charset="0"/>
                <a:ea typeface="Arial" charset="0"/>
                <a:cs typeface="Arial" charset="0"/>
              </a:rPr>
              <a:t>[John 1:29</a:t>
            </a:r>
            <a:r>
              <a:rPr lang="en-US" sz="5800" dirty="0" smtClean="0">
                <a:latin typeface="Arial" charset="0"/>
                <a:ea typeface="Arial" charset="0"/>
                <a:cs typeface="Arial" charset="0"/>
              </a:rPr>
              <a:t>.]” </a:t>
            </a:r>
            <a:r>
              <a:rPr lang="en-US" sz="5800" dirty="0">
                <a:latin typeface="Arial" charset="0"/>
                <a:ea typeface="Arial" charset="0"/>
                <a:cs typeface="Arial" charset="0"/>
              </a:rPr>
              <a:t>{GW 148.1} </a:t>
            </a:r>
            <a:endParaRPr lang="sv-SE" sz="58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391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72175" y="11974513"/>
            <a:ext cx="3816350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9648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7422</TotalTime>
  <Words>492</Words>
  <Application>Microsoft Macintosh PowerPoint</Application>
  <PresentationFormat>Custom</PresentationFormat>
  <Paragraphs>59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Cabin</vt:lpstr>
      <vt:lpstr>Calibri</vt:lpstr>
      <vt:lpstr>Calibri Light</vt:lpstr>
      <vt:lpstr>Gill Sans</vt:lpstr>
      <vt:lpstr>Helvetica;Arial</vt:lpstr>
      <vt:lpstr>Times New Roman</vt:lpstr>
      <vt:lpstr>ヒラギノ角ゴ ProN W3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 H</dc:creator>
  <cp:keywords/>
  <dc:description/>
  <cp:lastModifiedBy>C H</cp:lastModifiedBy>
  <cp:revision>136</cp:revision>
  <cp:lastPrinted>1601-01-01T00:00:00Z</cp:lastPrinted>
  <dcterms:created xsi:type="dcterms:W3CDTF">2015-11-11T12:13:52Z</dcterms:created>
  <dcterms:modified xsi:type="dcterms:W3CDTF">2015-12-08T11:08:34Z</dcterms:modified>
</cp:coreProperties>
</file>